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085" y="0"/>
            <a:ext cx="68458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6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045" y="0"/>
            <a:ext cx="68519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7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045" y="0"/>
            <a:ext cx="68519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5396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HOLNESS,Omar</dc:creator>
  <cp:lastModifiedBy>HOLNESS,Omar</cp:lastModifiedBy>
  <cp:revision>1</cp:revision>
  <dcterms:created xsi:type="dcterms:W3CDTF">2022-02-02T14:08:20Z</dcterms:created>
  <dcterms:modified xsi:type="dcterms:W3CDTF">2022-02-02T14:10:11Z</dcterms:modified>
</cp:coreProperties>
</file>