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5"/>
  </p:notesMasterIdLst>
  <p:handoutMasterIdLst>
    <p:handoutMasterId r:id="rId16"/>
  </p:handoutMasterIdLst>
  <p:sldIdLst>
    <p:sldId id="343" r:id="rId2"/>
    <p:sldId id="265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47" r:id="rId14"/>
  </p:sldIdLst>
  <p:sldSz cx="12192000" cy="6858000"/>
  <p:notesSz cx="7007225" cy="9293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BABF1-7F20-40BB-A33E-9101ED7D530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149FAF-9F1F-428C-B3A9-24D94CCEC5BC}">
      <dgm:prSet/>
      <dgm:spPr/>
      <dgm:t>
        <a:bodyPr/>
        <a:lstStyle/>
        <a:p>
          <a:r>
            <a:rPr lang="en-JM" b="0" i="0" dirty="0"/>
            <a:t>To solve existing problems</a:t>
          </a:r>
          <a:endParaRPr lang="en-US" dirty="0"/>
        </a:p>
      </dgm:t>
    </dgm:pt>
    <dgm:pt modelId="{EE55C364-91A0-40D3-8508-D43A309D57A6}" type="parTrans" cxnId="{F898889C-72AD-441F-A0D3-369B6F166531}">
      <dgm:prSet/>
      <dgm:spPr/>
      <dgm:t>
        <a:bodyPr/>
        <a:lstStyle/>
        <a:p>
          <a:endParaRPr lang="en-US"/>
        </a:p>
      </dgm:t>
    </dgm:pt>
    <dgm:pt modelId="{E78BDE9E-D7BA-49C2-B28D-BFBA8277B6E5}" type="sibTrans" cxnId="{F898889C-72AD-441F-A0D3-369B6F166531}">
      <dgm:prSet/>
      <dgm:spPr/>
      <dgm:t>
        <a:bodyPr/>
        <a:lstStyle/>
        <a:p>
          <a:endParaRPr lang="en-US"/>
        </a:p>
      </dgm:t>
    </dgm:pt>
    <dgm:pt modelId="{8BF4D474-5A0A-414E-9803-99266D268BFC}">
      <dgm:prSet/>
      <dgm:spPr/>
      <dgm:t>
        <a:bodyPr/>
        <a:lstStyle/>
        <a:p>
          <a:r>
            <a:rPr lang="en-JM" b="0" i="0"/>
            <a:t>To improve existing services or systems</a:t>
          </a:r>
          <a:endParaRPr lang="en-US"/>
        </a:p>
      </dgm:t>
    </dgm:pt>
    <dgm:pt modelId="{FC3ED2EE-09CA-4062-A201-6A551D0C1DE6}" type="parTrans" cxnId="{01010730-123D-4D12-9F21-24655D587055}">
      <dgm:prSet/>
      <dgm:spPr/>
      <dgm:t>
        <a:bodyPr/>
        <a:lstStyle/>
        <a:p>
          <a:endParaRPr lang="en-US"/>
        </a:p>
      </dgm:t>
    </dgm:pt>
    <dgm:pt modelId="{08D7D79C-65FC-4464-9B75-87545E5C7271}" type="sibTrans" cxnId="{01010730-123D-4D12-9F21-24655D587055}">
      <dgm:prSet/>
      <dgm:spPr/>
      <dgm:t>
        <a:bodyPr/>
        <a:lstStyle/>
        <a:p>
          <a:endParaRPr lang="en-US"/>
        </a:p>
      </dgm:t>
    </dgm:pt>
    <dgm:pt modelId="{AF59146E-11CF-4DDA-AF48-68D47BC80784}" type="pres">
      <dgm:prSet presAssocID="{0EABABF1-7F20-40BB-A33E-9101ED7D53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F39FE6-8E4D-4120-954E-3204EDB7FA34}" type="pres">
      <dgm:prSet presAssocID="{C6149FAF-9F1F-428C-B3A9-24D94CCEC5BC}" presName="root" presStyleCnt="0"/>
      <dgm:spPr/>
    </dgm:pt>
    <dgm:pt modelId="{F7E7A93B-1F4F-4DCA-942F-72E54C366F12}" type="pres">
      <dgm:prSet presAssocID="{C6149FAF-9F1F-428C-B3A9-24D94CCEC5BC}" presName="rootComposite" presStyleCnt="0"/>
      <dgm:spPr/>
    </dgm:pt>
    <dgm:pt modelId="{39EF1BA3-C9BE-4DC4-AD36-988DBEE710D5}" type="pres">
      <dgm:prSet presAssocID="{C6149FAF-9F1F-428C-B3A9-24D94CCEC5BC}" presName="rootText" presStyleLbl="node1" presStyleIdx="0" presStyleCnt="2"/>
      <dgm:spPr/>
    </dgm:pt>
    <dgm:pt modelId="{2D8EC517-2692-4E01-8AAB-58C68CDAE953}" type="pres">
      <dgm:prSet presAssocID="{C6149FAF-9F1F-428C-B3A9-24D94CCEC5BC}" presName="rootConnector" presStyleLbl="node1" presStyleIdx="0" presStyleCnt="2"/>
      <dgm:spPr/>
    </dgm:pt>
    <dgm:pt modelId="{E60E0035-4213-4FF6-AD7D-B750CE494A48}" type="pres">
      <dgm:prSet presAssocID="{C6149FAF-9F1F-428C-B3A9-24D94CCEC5BC}" presName="childShape" presStyleCnt="0"/>
      <dgm:spPr/>
    </dgm:pt>
    <dgm:pt modelId="{484035E6-0042-4567-A64E-8FA7A3D41765}" type="pres">
      <dgm:prSet presAssocID="{8BF4D474-5A0A-414E-9803-99266D268BFC}" presName="root" presStyleCnt="0"/>
      <dgm:spPr/>
    </dgm:pt>
    <dgm:pt modelId="{F747A65A-26EE-42B8-AC5B-1E50525FE703}" type="pres">
      <dgm:prSet presAssocID="{8BF4D474-5A0A-414E-9803-99266D268BFC}" presName="rootComposite" presStyleCnt="0"/>
      <dgm:spPr/>
    </dgm:pt>
    <dgm:pt modelId="{3CB6F7C5-E42D-4728-8E2D-F221F4976EDC}" type="pres">
      <dgm:prSet presAssocID="{8BF4D474-5A0A-414E-9803-99266D268BFC}" presName="rootText" presStyleLbl="node1" presStyleIdx="1" presStyleCnt="2"/>
      <dgm:spPr/>
    </dgm:pt>
    <dgm:pt modelId="{5C60E99C-A737-484E-9773-35BDA3309752}" type="pres">
      <dgm:prSet presAssocID="{8BF4D474-5A0A-414E-9803-99266D268BFC}" presName="rootConnector" presStyleLbl="node1" presStyleIdx="1" presStyleCnt="2"/>
      <dgm:spPr/>
    </dgm:pt>
    <dgm:pt modelId="{2211D20B-FC2C-41B6-8DC7-D6C11ABCB902}" type="pres">
      <dgm:prSet presAssocID="{8BF4D474-5A0A-414E-9803-99266D268BFC}" presName="childShape" presStyleCnt="0"/>
      <dgm:spPr/>
    </dgm:pt>
  </dgm:ptLst>
  <dgm:cxnLst>
    <dgm:cxn modelId="{137D4006-D11B-4646-9FCE-3A4E704BF160}" type="presOf" srcId="{8BF4D474-5A0A-414E-9803-99266D268BFC}" destId="{5C60E99C-A737-484E-9773-35BDA3309752}" srcOrd="1" destOrd="0" presId="urn:microsoft.com/office/officeart/2005/8/layout/hierarchy3"/>
    <dgm:cxn modelId="{01010730-123D-4D12-9F21-24655D587055}" srcId="{0EABABF1-7F20-40BB-A33E-9101ED7D5303}" destId="{8BF4D474-5A0A-414E-9803-99266D268BFC}" srcOrd="1" destOrd="0" parTransId="{FC3ED2EE-09CA-4062-A201-6A551D0C1DE6}" sibTransId="{08D7D79C-65FC-4464-9B75-87545E5C7271}"/>
    <dgm:cxn modelId="{74972B42-1CE4-4990-9195-12A5AA440BA9}" type="presOf" srcId="{8BF4D474-5A0A-414E-9803-99266D268BFC}" destId="{3CB6F7C5-E42D-4728-8E2D-F221F4976EDC}" srcOrd="0" destOrd="0" presId="urn:microsoft.com/office/officeart/2005/8/layout/hierarchy3"/>
    <dgm:cxn modelId="{9FC6FC78-DBEF-40C4-8AD3-52DDD0075130}" type="presOf" srcId="{C6149FAF-9F1F-428C-B3A9-24D94CCEC5BC}" destId="{2D8EC517-2692-4E01-8AAB-58C68CDAE953}" srcOrd="1" destOrd="0" presId="urn:microsoft.com/office/officeart/2005/8/layout/hierarchy3"/>
    <dgm:cxn modelId="{F898889C-72AD-441F-A0D3-369B6F166531}" srcId="{0EABABF1-7F20-40BB-A33E-9101ED7D5303}" destId="{C6149FAF-9F1F-428C-B3A9-24D94CCEC5BC}" srcOrd="0" destOrd="0" parTransId="{EE55C364-91A0-40D3-8508-D43A309D57A6}" sibTransId="{E78BDE9E-D7BA-49C2-B28D-BFBA8277B6E5}"/>
    <dgm:cxn modelId="{F59C62B2-5BE4-409A-B22D-B722581DBE70}" type="presOf" srcId="{C6149FAF-9F1F-428C-B3A9-24D94CCEC5BC}" destId="{39EF1BA3-C9BE-4DC4-AD36-988DBEE710D5}" srcOrd="0" destOrd="0" presId="urn:microsoft.com/office/officeart/2005/8/layout/hierarchy3"/>
    <dgm:cxn modelId="{C356CEF8-B8C3-4C1E-B76D-027D1F44B12D}" type="presOf" srcId="{0EABABF1-7F20-40BB-A33E-9101ED7D5303}" destId="{AF59146E-11CF-4DDA-AF48-68D47BC80784}" srcOrd="0" destOrd="0" presId="urn:microsoft.com/office/officeart/2005/8/layout/hierarchy3"/>
    <dgm:cxn modelId="{72CAAD06-9BB1-4326-B50C-29715F108824}" type="presParOf" srcId="{AF59146E-11CF-4DDA-AF48-68D47BC80784}" destId="{43F39FE6-8E4D-4120-954E-3204EDB7FA34}" srcOrd="0" destOrd="0" presId="urn:microsoft.com/office/officeart/2005/8/layout/hierarchy3"/>
    <dgm:cxn modelId="{AC11B26D-4D30-4EA3-B297-D329D2CC3D32}" type="presParOf" srcId="{43F39FE6-8E4D-4120-954E-3204EDB7FA34}" destId="{F7E7A93B-1F4F-4DCA-942F-72E54C366F12}" srcOrd="0" destOrd="0" presId="urn:microsoft.com/office/officeart/2005/8/layout/hierarchy3"/>
    <dgm:cxn modelId="{4BD4D03E-0A01-4370-91C6-27F1C54BE9B0}" type="presParOf" srcId="{F7E7A93B-1F4F-4DCA-942F-72E54C366F12}" destId="{39EF1BA3-C9BE-4DC4-AD36-988DBEE710D5}" srcOrd="0" destOrd="0" presId="urn:microsoft.com/office/officeart/2005/8/layout/hierarchy3"/>
    <dgm:cxn modelId="{6B5608CF-1A79-4BD3-BE21-7D9EE5EAA034}" type="presParOf" srcId="{F7E7A93B-1F4F-4DCA-942F-72E54C366F12}" destId="{2D8EC517-2692-4E01-8AAB-58C68CDAE953}" srcOrd="1" destOrd="0" presId="urn:microsoft.com/office/officeart/2005/8/layout/hierarchy3"/>
    <dgm:cxn modelId="{FFCAA3FA-50B3-47EF-8523-549DEE7E270F}" type="presParOf" srcId="{43F39FE6-8E4D-4120-954E-3204EDB7FA34}" destId="{E60E0035-4213-4FF6-AD7D-B750CE494A48}" srcOrd="1" destOrd="0" presId="urn:microsoft.com/office/officeart/2005/8/layout/hierarchy3"/>
    <dgm:cxn modelId="{97D6A926-9F8A-461E-87D5-0D0067CB2C9D}" type="presParOf" srcId="{AF59146E-11CF-4DDA-AF48-68D47BC80784}" destId="{484035E6-0042-4567-A64E-8FA7A3D41765}" srcOrd="1" destOrd="0" presId="urn:microsoft.com/office/officeart/2005/8/layout/hierarchy3"/>
    <dgm:cxn modelId="{617EFE68-FA75-4ADA-8287-021A8FF98700}" type="presParOf" srcId="{484035E6-0042-4567-A64E-8FA7A3D41765}" destId="{F747A65A-26EE-42B8-AC5B-1E50525FE703}" srcOrd="0" destOrd="0" presId="urn:microsoft.com/office/officeart/2005/8/layout/hierarchy3"/>
    <dgm:cxn modelId="{8B47940A-4713-469E-A775-9A1A6E48523F}" type="presParOf" srcId="{F747A65A-26EE-42B8-AC5B-1E50525FE703}" destId="{3CB6F7C5-E42D-4728-8E2D-F221F4976EDC}" srcOrd="0" destOrd="0" presId="urn:microsoft.com/office/officeart/2005/8/layout/hierarchy3"/>
    <dgm:cxn modelId="{3D97513B-C3A3-4FDB-B7DB-8993E2C7669E}" type="presParOf" srcId="{F747A65A-26EE-42B8-AC5B-1E50525FE703}" destId="{5C60E99C-A737-484E-9773-35BDA3309752}" srcOrd="1" destOrd="0" presId="urn:microsoft.com/office/officeart/2005/8/layout/hierarchy3"/>
    <dgm:cxn modelId="{5DE84AB8-F89E-49F7-98D9-613E1BB516A8}" type="presParOf" srcId="{484035E6-0042-4567-A64E-8FA7A3D41765}" destId="{2211D20B-FC2C-41B6-8DC7-D6C11ABCB90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BABF1-7F20-40BB-A33E-9101ED7D530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149FAF-9F1F-428C-B3A9-24D94CCEC5BC}">
      <dgm:prSet custT="1"/>
      <dgm:spPr/>
      <dgm:t>
        <a:bodyPr/>
        <a:lstStyle/>
        <a:p>
          <a:pPr algn="l"/>
          <a:endParaRPr lang="en-JM" sz="3200" b="0" i="0" dirty="0"/>
        </a:p>
        <a:p>
          <a:pPr algn="ctr"/>
          <a:r>
            <a:rPr lang="en-JM" sz="3200" b="0" i="0" dirty="0"/>
            <a:t>How can smart cities help in the fight against crime?</a:t>
          </a:r>
          <a:endParaRPr lang="en-US" sz="3200" dirty="0"/>
        </a:p>
      </dgm:t>
    </dgm:pt>
    <dgm:pt modelId="{EE55C364-91A0-40D3-8508-D43A309D57A6}" type="parTrans" cxnId="{F898889C-72AD-441F-A0D3-369B6F166531}">
      <dgm:prSet/>
      <dgm:spPr/>
      <dgm:t>
        <a:bodyPr/>
        <a:lstStyle/>
        <a:p>
          <a:endParaRPr lang="en-US"/>
        </a:p>
      </dgm:t>
    </dgm:pt>
    <dgm:pt modelId="{E78BDE9E-D7BA-49C2-B28D-BFBA8277B6E5}" type="sibTrans" cxnId="{F898889C-72AD-441F-A0D3-369B6F166531}">
      <dgm:prSet/>
      <dgm:spPr/>
      <dgm:t>
        <a:bodyPr/>
        <a:lstStyle/>
        <a:p>
          <a:endParaRPr lang="en-US"/>
        </a:p>
      </dgm:t>
    </dgm:pt>
    <dgm:pt modelId="{8BF4D474-5A0A-414E-9803-99266D268BFC}">
      <dgm:prSet/>
      <dgm:spPr/>
      <dgm:t>
        <a:bodyPr/>
        <a:lstStyle/>
        <a:p>
          <a:endParaRPr lang="en-US" dirty="0"/>
        </a:p>
      </dgm:t>
    </dgm:pt>
    <dgm:pt modelId="{FC3ED2EE-09CA-4062-A201-6A551D0C1DE6}" type="parTrans" cxnId="{01010730-123D-4D12-9F21-24655D587055}">
      <dgm:prSet/>
      <dgm:spPr/>
      <dgm:t>
        <a:bodyPr/>
        <a:lstStyle/>
        <a:p>
          <a:endParaRPr lang="en-US"/>
        </a:p>
      </dgm:t>
    </dgm:pt>
    <dgm:pt modelId="{08D7D79C-65FC-4464-9B75-87545E5C7271}" type="sibTrans" cxnId="{01010730-123D-4D12-9F21-24655D587055}">
      <dgm:prSet/>
      <dgm:spPr/>
      <dgm:t>
        <a:bodyPr/>
        <a:lstStyle/>
        <a:p>
          <a:endParaRPr lang="en-US"/>
        </a:p>
      </dgm:t>
    </dgm:pt>
    <dgm:pt modelId="{C78184E0-6DAB-4944-89F7-DD3AF4D3418E}" type="pres">
      <dgm:prSet presAssocID="{0EABABF1-7F20-40BB-A33E-9101ED7D5303}" presName="vert0" presStyleCnt="0">
        <dgm:presLayoutVars>
          <dgm:dir/>
          <dgm:animOne val="branch"/>
          <dgm:animLvl val="lvl"/>
        </dgm:presLayoutVars>
      </dgm:prSet>
      <dgm:spPr/>
    </dgm:pt>
    <dgm:pt modelId="{A01F7FA5-D226-4857-A544-0B04CAA1FDB5}" type="pres">
      <dgm:prSet presAssocID="{C6149FAF-9F1F-428C-B3A9-24D94CCEC5BC}" presName="thickLine" presStyleLbl="alignNode1" presStyleIdx="0" presStyleCnt="2"/>
      <dgm:spPr/>
    </dgm:pt>
    <dgm:pt modelId="{CCCB97DC-22B4-4C6D-AEFC-A724038516F5}" type="pres">
      <dgm:prSet presAssocID="{C6149FAF-9F1F-428C-B3A9-24D94CCEC5BC}" presName="horz1" presStyleCnt="0"/>
      <dgm:spPr/>
    </dgm:pt>
    <dgm:pt modelId="{A2DE70A3-6428-4225-92F7-CC6FCD5645B1}" type="pres">
      <dgm:prSet presAssocID="{C6149FAF-9F1F-428C-B3A9-24D94CCEC5BC}" presName="tx1" presStyleLbl="revTx" presStyleIdx="0" presStyleCnt="2"/>
      <dgm:spPr/>
    </dgm:pt>
    <dgm:pt modelId="{65016F01-6924-40ED-BB07-98868DC3FFAD}" type="pres">
      <dgm:prSet presAssocID="{C6149FAF-9F1F-428C-B3A9-24D94CCEC5BC}" presName="vert1" presStyleCnt="0"/>
      <dgm:spPr/>
    </dgm:pt>
    <dgm:pt modelId="{D153CF55-BE9E-49F1-9AEF-50EC6A3F99B2}" type="pres">
      <dgm:prSet presAssocID="{8BF4D474-5A0A-414E-9803-99266D268BFC}" presName="thickLine" presStyleLbl="alignNode1" presStyleIdx="1" presStyleCnt="2"/>
      <dgm:spPr/>
    </dgm:pt>
    <dgm:pt modelId="{D84DE853-4AF4-44A1-85F5-F16384BD4607}" type="pres">
      <dgm:prSet presAssocID="{8BF4D474-5A0A-414E-9803-99266D268BFC}" presName="horz1" presStyleCnt="0"/>
      <dgm:spPr/>
    </dgm:pt>
    <dgm:pt modelId="{44E13D18-E1C4-412A-9B71-681FF9E5415D}" type="pres">
      <dgm:prSet presAssocID="{8BF4D474-5A0A-414E-9803-99266D268BFC}" presName="tx1" presStyleLbl="revTx" presStyleIdx="1" presStyleCnt="2"/>
      <dgm:spPr/>
    </dgm:pt>
    <dgm:pt modelId="{82B205A5-7712-4AC9-9B1E-295F974FE1E0}" type="pres">
      <dgm:prSet presAssocID="{8BF4D474-5A0A-414E-9803-99266D268BFC}" presName="vert1" presStyleCnt="0"/>
      <dgm:spPr/>
    </dgm:pt>
  </dgm:ptLst>
  <dgm:cxnLst>
    <dgm:cxn modelId="{01010730-123D-4D12-9F21-24655D587055}" srcId="{0EABABF1-7F20-40BB-A33E-9101ED7D5303}" destId="{8BF4D474-5A0A-414E-9803-99266D268BFC}" srcOrd="1" destOrd="0" parTransId="{FC3ED2EE-09CA-4062-A201-6A551D0C1DE6}" sibTransId="{08D7D79C-65FC-4464-9B75-87545E5C7271}"/>
    <dgm:cxn modelId="{F898889C-72AD-441F-A0D3-369B6F166531}" srcId="{0EABABF1-7F20-40BB-A33E-9101ED7D5303}" destId="{C6149FAF-9F1F-428C-B3A9-24D94CCEC5BC}" srcOrd="0" destOrd="0" parTransId="{EE55C364-91A0-40D3-8508-D43A309D57A6}" sibTransId="{E78BDE9E-D7BA-49C2-B28D-BFBA8277B6E5}"/>
    <dgm:cxn modelId="{B87749BE-67DC-435B-888C-77642DF0D7E4}" type="presOf" srcId="{C6149FAF-9F1F-428C-B3A9-24D94CCEC5BC}" destId="{A2DE70A3-6428-4225-92F7-CC6FCD5645B1}" srcOrd="0" destOrd="0" presId="urn:microsoft.com/office/officeart/2008/layout/LinedList"/>
    <dgm:cxn modelId="{D7BB88C5-3856-4C71-A410-5600C931BA86}" type="presOf" srcId="{8BF4D474-5A0A-414E-9803-99266D268BFC}" destId="{44E13D18-E1C4-412A-9B71-681FF9E5415D}" srcOrd="0" destOrd="0" presId="urn:microsoft.com/office/officeart/2008/layout/LinedList"/>
    <dgm:cxn modelId="{F6D81CD9-258C-4FBF-A0E3-9891E533CD21}" type="presOf" srcId="{0EABABF1-7F20-40BB-A33E-9101ED7D5303}" destId="{C78184E0-6DAB-4944-89F7-DD3AF4D3418E}" srcOrd="0" destOrd="0" presId="urn:microsoft.com/office/officeart/2008/layout/LinedList"/>
    <dgm:cxn modelId="{0E9B963D-725C-4BAB-987E-B0E46E67F196}" type="presParOf" srcId="{C78184E0-6DAB-4944-89F7-DD3AF4D3418E}" destId="{A01F7FA5-D226-4857-A544-0B04CAA1FDB5}" srcOrd="0" destOrd="0" presId="urn:microsoft.com/office/officeart/2008/layout/LinedList"/>
    <dgm:cxn modelId="{458BE270-23C9-4592-A094-9941F3409BA6}" type="presParOf" srcId="{C78184E0-6DAB-4944-89F7-DD3AF4D3418E}" destId="{CCCB97DC-22B4-4C6D-AEFC-A724038516F5}" srcOrd="1" destOrd="0" presId="urn:microsoft.com/office/officeart/2008/layout/LinedList"/>
    <dgm:cxn modelId="{BF1F08BB-8B9B-4DF3-A45A-2C1899D1C10E}" type="presParOf" srcId="{CCCB97DC-22B4-4C6D-AEFC-A724038516F5}" destId="{A2DE70A3-6428-4225-92F7-CC6FCD5645B1}" srcOrd="0" destOrd="0" presId="urn:microsoft.com/office/officeart/2008/layout/LinedList"/>
    <dgm:cxn modelId="{7B1ADFF3-0F12-433D-8E55-B706C722E6F9}" type="presParOf" srcId="{CCCB97DC-22B4-4C6D-AEFC-A724038516F5}" destId="{65016F01-6924-40ED-BB07-98868DC3FFAD}" srcOrd="1" destOrd="0" presId="urn:microsoft.com/office/officeart/2008/layout/LinedList"/>
    <dgm:cxn modelId="{3B63F68C-7224-4CB7-B03F-A0B792D8B76C}" type="presParOf" srcId="{C78184E0-6DAB-4944-89F7-DD3AF4D3418E}" destId="{D153CF55-BE9E-49F1-9AEF-50EC6A3F99B2}" srcOrd="2" destOrd="0" presId="urn:microsoft.com/office/officeart/2008/layout/LinedList"/>
    <dgm:cxn modelId="{2B4388B5-7871-4190-BB40-C78C606003B4}" type="presParOf" srcId="{C78184E0-6DAB-4944-89F7-DD3AF4D3418E}" destId="{D84DE853-4AF4-44A1-85F5-F16384BD4607}" srcOrd="3" destOrd="0" presId="urn:microsoft.com/office/officeart/2008/layout/LinedList"/>
    <dgm:cxn modelId="{A4E94E9A-9754-4ACD-AF9D-52CF2047F5B5}" type="presParOf" srcId="{D84DE853-4AF4-44A1-85F5-F16384BD4607}" destId="{44E13D18-E1C4-412A-9B71-681FF9E5415D}" srcOrd="0" destOrd="0" presId="urn:microsoft.com/office/officeart/2008/layout/LinedList"/>
    <dgm:cxn modelId="{F698FFA2-E198-41E3-81F7-EEE7B2FB33FC}" type="presParOf" srcId="{D84DE853-4AF4-44A1-85F5-F16384BD4607}" destId="{82B205A5-7712-4AC9-9B1E-295F974FE1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938C4-F114-4526-A1C8-D69990CABF9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3445C66-8D63-4269-9966-6A56BF5B5AB5}">
      <dgm:prSet/>
      <dgm:spPr/>
      <dgm:t>
        <a:bodyPr/>
        <a:lstStyle/>
        <a:p>
          <a:r>
            <a:rPr lang="en-JM"/>
            <a:t>Smart Buildings</a:t>
          </a:r>
          <a:endParaRPr lang="en-US"/>
        </a:p>
      </dgm:t>
    </dgm:pt>
    <dgm:pt modelId="{EF66D26B-A67E-4AAC-841B-6684CDCEFC2F}" type="parTrans" cxnId="{AA182FD1-67E3-4F1C-A368-94770ED1264E}">
      <dgm:prSet/>
      <dgm:spPr/>
      <dgm:t>
        <a:bodyPr/>
        <a:lstStyle/>
        <a:p>
          <a:endParaRPr lang="en-US"/>
        </a:p>
      </dgm:t>
    </dgm:pt>
    <dgm:pt modelId="{4666E8CC-0ED0-4DB7-9094-00A8494B916A}" type="sibTrans" cxnId="{AA182FD1-67E3-4F1C-A368-94770ED1264E}">
      <dgm:prSet/>
      <dgm:spPr/>
      <dgm:t>
        <a:bodyPr/>
        <a:lstStyle/>
        <a:p>
          <a:endParaRPr lang="en-US"/>
        </a:p>
      </dgm:t>
    </dgm:pt>
    <dgm:pt modelId="{562874ED-6CB7-41A8-B02C-76BB8EFED1A2}">
      <dgm:prSet/>
      <dgm:spPr/>
      <dgm:t>
        <a:bodyPr/>
        <a:lstStyle/>
        <a:p>
          <a:r>
            <a:rPr lang="en-JM"/>
            <a:t>Smart Transportation</a:t>
          </a:r>
          <a:endParaRPr lang="en-US"/>
        </a:p>
      </dgm:t>
    </dgm:pt>
    <dgm:pt modelId="{FC75BD8E-6BEA-4539-A82E-58E82CE0B2C4}" type="parTrans" cxnId="{E4014052-2EDF-43FD-8A9B-7F4C54E65F92}">
      <dgm:prSet/>
      <dgm:spPr/>
      <dgm:t>
        <a:bodyPr/>
        <a:lstStyle/>
        <a:p>
          <a:endParaRPr lang="en-US"/>
        </a:p>
      </dgm:t>
    </dgm:pt>
    <dgm:pt modelId="{672C39C8-CE43-4507-84C5-A8959084BF9E}" type="sibTrans" cxnId="{E4014052-2EDF-43FD-8A9B-7F4C54E65F92}">
      <dgm:prSet/>
      <dgm:spPr/>
      <dgm:t>
        <a:bodyPr/>
        <a:lstStyle/>
        <a:p>
          <a:endParaRPr lang="en-US"/>
        </a:p>
      </dgm:t>
    </dgm:pt>
    <dgm:pt modelId="{8C5D39CC-2AF7-4327-ABAD-EFED4CCE4BBD}">
      <dgm:prSet/>
      <dgm:spPr/>
      <dgm:t>
        <a:bodyPr/>
        <a:lstStyle/>
        <a:p>
          <a:r>
            <a:rPr lang="en-JM"/>
            <a:t>Smart Healthcare</a:t>
          </a:r>
          <a:endParaRPr lang="en-US"/>
        </a:p>
      </dgm:t>
    </dgm:pt>
    <dgm:pt modelId="{3F58A791-DE84-4337-A85B-41F45E471D44}" type="parTrans" cxnId="{0B367BF8-6A9F-4741-8CF4-F89EF3131CF2}">
      <dgm:prSet/>
      <dgm:spPr/>
      <dgm:t>
        <a:bodyPr/>
        <a:lstStyle/>
        <a:p>
          <a:endParaRPr lang="en-US"/>
        </a:p>
      </dgm:t>
    </dgm:pt>
    <dgm:pt modelId="{2D8AA9C0-5548-472A-ACC0-EDC2C0240179}" type="sibTrans" cxnId="{0B367BF8-6A9F-4741-8CF4-F89EF3131CF2}">
      <dgm:prSet/>
      <dgm:spPr/>
      <dgm:t>
        <a:bodyPr/>
        <a:lstStyle/>
        <a:p>
          <a:endParaRPr lang="en-US"/>
        </a:p>
      </dgm:t>
    </dgm:pt>
    <dgm:pt modelId="{9A7482AB-823E-41DF-B198-1B16914F1E4E}">
      <dgm:prSet/>
      <dgm:spPr/>
      <dgm:t>
        <a:bodyPr/>
        <a:lstStyle/>
        <a:p>
          <a:r>
            <a:rPr lang="en-JM"/>
            <a:t>Smart Water</a:t>
          </a:r>
          <a:endParaRPr lang="en-US"/>
        </a:p>
      </dgm:t>
    </dgm:pt>
    <dgm:pt modelId="{632BE950-585A-4097-B5E0-7310E03F18DA}" type="parTrans" cxnId="{6FA89BB8-1300-4030-9735-66AF072B23F4}">
      <dgm:prSet/>
      <dgm:spPr/>
      <dgm:t>
        <a:bodyPr/>
        <a:lstStyle/>
        <a:p>
          <a:endParaRPr lang="en-US"/>
        </a:p>
      </dgm:t>
    </dgm:pt>
    <dgm:pt modelId="{2EB07804-1D91-4DB2-BAB7-6E974BAFDFE4}" type="sibTrans" cxnId="{6FA89BB8-1300-4030-9735-66AF072B23F4}">
      <dgm:prSet/>
      <dgm:spPr/>
      <dgm:t>
        <a:bodyPr/>
        <a:lstStyle/>
        <a:p>
          <a:endParaRPr lang="en-US"/>
        </a:p>
      </dgm:t>
    </dgm:pt>
    <dgm:pt modelId="{70DCA39A-56F3-439B-A76B-A05B9AFC0B36}">
      <dgm:prSet/>
      <dgm:spPr/>
      <dgm:t>
        <a:bodyPr/>
        <a:lstStyle/>
        <a:p>
          <a:r>
            <a:rPr lang="en-JM"/>
            <a:t>Smart Energy</a:t>
          </a:r>
          <a:endParaRPr lang="en-US"/>
        </a:p>
      </dgm:t>
    </dgm:pt>
    <dgm:pt modelId="{AFB0FA9F-BB27-465B-9695-27BD62015948}" type="parTrans" cxnId="{1311BCEF-85A4-45E2-B5C5-E4F57F3FFEA4}">
      <dgm:prSet/>
      <dgm:spPr/>
      <dgm:t>
        <a:bodyPr/>
        <a:lstStyle/>
        <a:p>
          <a:endParaRPr lang="en-US"/>
        </a:p>
      </dgm:t>
    </dgm:pt>
    <dgm:pt modelId="{870AD2DC-12EF-434B-9631-408A80B33DB7}" type="sibTrans" cxnId="{1311BCEF-85A4-45E2-B5C5-E4F57F3FFEA4}">
      <dgm:prSet/>
      <dgm:spPr/>
      <dgm:t>
        <a:bodyPr/>
        <a:lstStyle/>
        <a:p>
          <a:endParaRPr lang="en-US"/>
        </a:p>
      </dgm:t>
    </dgm:pt>
    <dgm:pt modelId="{2EB32934-7057-49A2-9693-1C57B2D75E42}" type="pres">
      <dgm:prSet presAssocID="{B86938C4-F114-4526-A1C8-D69990CABF97}" presName="diagram" presStyleCnt="0">
        <dgm:presLayoutVars>
          <dgm:dir/>
          <dgm:resizeHandles val="exact"/>
        </dgm:presLayoutVars>
      </dgm:prSet>
      <dgm:spPr/>
    </dgm:pt>
    <dgm:pt modelId="{9839DE31-0E85-4492-ACD7-D00297473F7E}" type="pres">
      <dgm:prSet presAssocID="{D3445C66-8D63-4269-9966-6A56BF5B5AB5}" presName="node" presStyleLbl="node1" presStyleIdx="0" presStyleCnt="5">
        <dgm:presLayoutVars>
          <dgm:bulletEnabled val="1"/>
        </dgm:presLayoutVars>
      </dgm:prSet>
      <dgm:spPr/>
    </dgm:pt>
    <dgm:pt modelId="{96EDECFA-D1D9-4748-83BC-A3D32DE88137}" type="pres">
      <dgm:prSet presAssocID="{4666E8CC-0ED0-4DB7-9094-00A8494B916A}" presName="sibTrans" presStyleCnt="0"/>
      <dgm:spPr/>
    </dgm:pt>
    <dgm:pt modelId="{CFF85C77-0D9D-42D7-AAC0-21ED0C4FC0CF}" type="pres">
      <dgm:prSet presAssocID="{562874ED-6CB7-41A8-B02C-76BB8EFED1A2}" presName="node" presStyleLbl="node1" presStyleIdx="1" presStyleCnt="5">
        <dgm:presLayoutVars>
          <dgm:bulletEnabled val="1"/>
        </dgm:presLayoutVars>
      </dgm:prSet>
      <dgm:spPr/>
    </dgm:pt>
    <dgm:pt modelId="{3AEB4B22-7957-41D8-8645-D14CA0F270E7}" type="pres">
      <dgm:prSet presAssocID="{672C39C8-CE43-4507-84C5-A8959084BF9E}" presName="sibTrans" presStyleCnt="0"/>
      <dgm:spPr/>
    </dgm:pt>
    <dgm:pt modelId="{82E509BF-AD72-4FD1-89BA-D15C519E4C16}" type="pres">
      <dgm:prSet presAssocID="{8C5D39CC-2AF7-4327-ABAD-EFED4CCE4BBD}" presName="node" presStyleLbl="node1" presStyleIdx="2" presStyleCnt="5">
        <dgm:presLayoutVars>
          <dgm:bulletEnabled val="1"/>
        </dgm:presLayoutVars>
      </dgm:prSet>
      <dgm:spPr/>
    </dgm:pt>
    <dgm:pt modelId="{40E88603-6FEC-4D85-A29C-5C091F132716}" type="pres">
      <dgm:prSet presAssocID="{2D8AA9C0-5548-472A-ACC0-EDC2C0240179}" presName="sibTrans" presStyleCnt="0"/>
      <dgm:spPr/>
    </dgm:pt>
    <dgm:pt modelId="{ED61AC34-B18E-41A1-B2F1-E8D520109E46}" type="pres">
      <dgm:prSet presAssocID="{9A7482AB-823E-41DF-B198-1B16914F1E4E}" presName="node" presStyleLbl="node1" presStyleIdx="3" presStyleCnt="5">
        <dgm:presLayoutVars>
          <dgm:bulletEnabled val="1"/>
        </dgm:presLayoutVars>
      </dgm:prSet>
      <dgm:spPr/>
    </dgm:pt>
    <dgm:pt modelId="{AA4EDEAA-26F4-48B2-924B-16AE4120C3D7}" type="pres">
      <dgm:prSet presAssocID="{2EB07804-1D91-4DB2-BAB7-6E974BAFDFE4}" presName="sibTrans" presStyleCnt="0"/>
      <dgm:spPr/>
    </dgm:pt>
    <dgm:pt modelId="{03AAB72B-1AAE-47F8-AF0D-5BD4F3A08CDC}" type="pres">
      <dgm:prSet presAssocID="{70DCA39A-56F3-439B-A76B-A05B9AFC0B36}" presName="node" presStyleLbl="node1" presStyleIdx="4" presStyleCnt="5">
        <dgm:presLayoutVars>
          <dgm:bulletEnabled val="1"/>
        </dgm:presLayoutVars>
      </dgm:prSet>
      <dgm:spPr/>
    </dgm:pt>
  </dgm:ptLst>
  <dgm:cxnLst>
    <dgm:cxn modelId="{05022401-3E64-4CDB-B981-D286846EA44C}" type="presOf" srcId="{8C5D39CC-2AF7-4327-ABAD-EFED4CCE4BBD}" destId="{82E509BF-AD72-4FD1-89BA-D15C519E4C16}" srcOrd="0" destOrd="0" presId="urn:microsoft.com/office/officeart/2005/8/layout/default"/>
    <dgm:cxn modelId="{86368105-F36F-438C-BF50-F838B6F74EFA}" type="presOf" srcId="{70DCA39A-56F3-439B-A76B-A05B9AFC0B36}" destId="{03AAB72B-1AAE-47F8-AF0D-5BD4F3A08CDC}" srcOrd="0" destOrd="0" presId="urn:microsoft.com/office/officeart/2005/8/layout/default"/>
    <dgm:cxn modelId="{EC8CFB64-6F86-4169-90E4-A29115363BAA}" type="presOf" srcId="{562874ED-6CB7-41A8-B02C-76BB8EFED1A2}" destId="{CFF85C77-0D9D-42D7-AAC0-21ED0C4FC0CF}" srcOrd="0" destOrd="0" presId="urn:microsoft.com/office/officeart/2005/8/layout/default"/>
    <dgm:cxn modelId="{E4014052-2EDF-43FD-8A9B-7F4C54E65F92}" srcId="{B86938C4-F114-4526-A1C8-D69990CABF97}" destId="{562874ED-6CB7-41A8-B02C-76BB8EFED1A2}" srcOrd="1" destOrd="0" parTransId="{FC75BD8E-6BEA-4539-A82E-58E82CE0B2C4}" sibTransId="{672C39C8-CE43-4507-84C5-A8959084BF9E}"/>
    <dgm:cxn modelId="{F21A6C5A-44D2-4DB8-AB39-9D34EF0A4A5C}" type="presOf" srcId="{D3445C66-8D63-4269-9966-6A56BF5B5AB5}" destId="{9839DE31-0E85-4492-ACD7-D00297473F7E}" srcOrd="0" destOrd="0" presId="urn:microsoft.com/office/officeart/2005/8/layout/default"/>
    <dgm:cxn modelId="{29E91E8B-7043-49A1-87D3-2936F9F04DEC}" type="presOf" srcId="{9A7482AB-823E-41DF-B198-1B16914F1E4E}" destId="{ED61AC34-B18E-41A1-B2F1-E8D520109E46}" srcOrd="0" destOrd="0" presId="urn:microsoft.com/office/officeart/2005/8/layout/default"/>
    <dgm:cxn modelId="{5DA79BAC-E723-422A-9215-8E00FA301E25}" type="presOf" srcId="{B86938C4-F114-4526-A1C8-D69990CABF97}" destId="{2EB32934-7057-49A2-9693-1C57B2D75E42}" srcOrd="0" destOrd="0" presId="urn:microsoft.com/office/officeart/2005/8/layout/default"/>
    <dgm:cxn modelId="{6FA89BB8-1300-4030-9735-66AF072B23F4}" srcId="{B86938C4-F114-4526-A1C8-D69990CABF97}" destId="{9A7482AB-823E-41DF-B198-1B16914F1E4E}" srcOrd="3" destOrd="0" parTransId="{632BE950-585A-4097-B5E0-7310E03F18DA}" sibTransId="{2EB07804-1D91-4DB2-BAB7-6E974BAFDFE4}"/>
    <dgm:cxn modelId="{AA182FD1-67E3-4F1C-A368-94770ED1264E}" srcId="{B86938C4-F114-4526-A1C8-D69990CABF97}" destId="{D3445C66-8D63-4269-9966-6A56BF5B5AB5}" srcOrd="0" destOrd="0" parTransId="{EF66D26B-A67E-4AAC-841B-6684CDCEFC2F}" sibTransId="{4666E8CC-0ED0-4DB7-9094-00A8494B916A}"/>
    <dgm:cxn modelId="{1311BCEF-85A4-45E2-B5C5-E4F57F3FFEA4}" srcId="{B86938C4-F114-4526-A1C8-D69990CABF97}" destId="{70DCA39A-56F3-439B-A76B-A05B9AFC0B36}" srcOrd="4" destOrd="0" parTransId="{AFB0FA9F-BB27-465B-9695-27BD62015948}" sibTransId="{870AD2DC-12EF-434B-9631-408A80B33DB7}"/>
    <dgm:cxn modelId="{0B367BF8-6A9F-4741-8CF4-F89EF3131CF2}" srcId="{B86938C4-F114-4526-A1C8-D69990CABF97}" destId="{8C5D39CC-2AF7-4327-ABAD-EFED4CCE4BBD}" srcOrd="2" destOrd="0" parTransId="{3F58A791-DE84-4337-A85B-41F45E471D44}" sibTransId="{2D8AA9C0-5548-472A-ACC0-EDC2C0240179}"/>
    <dgm:cxn modelId="{D598110A-6A77-4857-93B4-BF96757CAB89}" type="presParOf" srcId="{2EB32934-7057-49A2-9693-1C57B2D75E42}" destId="{9839DE31-0E85-4492-ACD7-D00297473F7E}" srcOrd="0" destOrd="0" presId="urn:microsoft.com/office/officeart/2005/8/layout/default"/>
    <dgm:cxn modelId="{214BB63D-39DC-4036-8F60-639A7A6F7188}" type="presParOf" srcId="{2EB32934-7057-49A2-9693-1C57B2D75E42}" destId="{96EDECFA-D1D9-4748-83BC-A3D32DE88137}" srcOrd="1" destOrd="0" presId="urn:microsoft.com/office/officeart/2005/8/layout/default"/>
    <dgm:cxn modelId="{DF6B42AF-7B4C-4344-86C7-BE8F7B62D9A5}" type="presParOf" srcId="{2EB32934-7057-49A2-9693-1C57B2D75E42}" destId="{CFF85C77-0D9D-42D7-AAC0-21ED0C4FC0CF}" srcOrd="2" destOrd="0" presId="urn:microsoft.com/office/officeart/2005/8/layout/default"/>
    <dgm:cxn modelId="{9C212DE9-EA9A-4AFD-8000-3FB63A99E98C}" type="presParOf" srcId="{2EB32934-7057-49A2-9693-1C57B2D75E42}" destId="{3AEB4B22-7957-41D8-8645-D14CA0F270E7}" srcOrd="3" destOrd="0" presId="urn:microsoft.com/office/officeart/2005/8/layout/default"/>
    <dgm:cxn modelId="{9C7759F0-E722-49DA-8C80-3A86DAE8FAA3}" type="presParOf" srcId="{2EB32934-7057-49A2-9693-1C57B2D75E42}" destId="{82E509BF-AD72-4FD1-89BA-D15C519E4C16}" srcOrd="4" destOrd="0" presId="urn:microsoft.com/office/officeart/2005/8/layout/default"/>
    <dgm:cxn modelId="{54840670-C878-4C5B-80A9-CF0A2FC8E624}" type="presParOf" srcId="{2EB32934-7057-49A2-9693-1C57B2D75E42}" destId="{40E88603-6FEC-4D85-A29C-5C091F132716}" srcOrd="5" destOrd="0" presId="urn:microsoft.com/office/officeart/2005/8/layout/default"/>
    <dgm:cxn modelId="{F59D205D-790B-40B3-9622-ACADDFE987F6}" type="presParOf" srcId="{2EB32934-7057-49A2-9693-1C57B2D75E42}" destId="{ED61AC34-B18E-41A1-B2F1-E8D520109E46}" srcOrd="6" destOrd="0" presId="urn:microsoft.com/office/officeart/2005/8/layout/default"/>
    <dgm:cxn modelId="{4307BB33-58FB-4F67-95B6-0567186DC59F}" type="presParOf" srcId="{2EB32934-7057-49A2-9693-1C57B2D75E42}" destId="{AA4EDEAA-26F4-48B2-924B-16AE4120C3D7}" srcOrd="7" destOrd="0" presId="urn:microsoft.com/office/officeart/2005/8/layout/default"/>
    <dgm:cxn modelId="{CB125229-2059-4F7C-BC8E-67A38484AD88}" type="presParOf" srcId="{2EB32934-7057-49A2-9693-1C57B2D75E42}" destId="{03AAB72B-1AAE-47F8-AF0D-5BD4F3A08C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BABF1-7F20-40BB-A33E-9101ED7D530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149FAF-9F1F-428C-B3A9-24D94CCEC5BC}">
      <dgm:prSet custT="1"/>
      <dgm:spPr/>
      <dgm:t>
        <a:bodyPr/>
        <a:lstStyle/>
        <a:p>
          <a:pPr algn="l"/>
          <a:endParaRPr lang="en-JM" sz="3200" b="0" i="0" dirty="0"/>
        </a:p>
        <a:p>
          <a:pPr algn="ctr"/>
          <a:r>
            <a:rPr lang="en-JM" sz="3200" b="0" i="0" dirty="0"/>
            <a:t>Do we really need all these smart applications to solve our problems?</a:t>
          </a:r>
          <a:endParaRPr lang="en-US" sz="3200" dirty="0"/>
        </a:p>
      </dgm:t>
    </dgm:pt>
    <dgm:pt modelId="{EE55C364-91A0-40D3-8508-D43A309D57A6}" type="parTrans" cxnId="{F898889C-72AD-441F-A0D3-369B6F166531}">
      <dgm:prSet/>
      <dgm:spPr/>
      <dgm:t>
        <a:bodyPr/>
        <a:lstStyle/>
        <a:p>
          <a:endParaRPr lang="en-US"/>
        </a:p>
      </dgm:t>
    </dgm:pt>
    <dgm:pt modelId="{E78BDE9E-D7BA-49C2-B28D-BFBA8277B6E5}" type="sibTrans" cxnId="{F898889C-72AD-441F-A0D3-369B6F166531}">
      <dgm:prSet/>
      <dgm:spPr/>
      <dgm:t>
        <a:bodyPr/>
        <a:lstStyle/>
        <a:p>
          <a:endParaRPr lang="en-US"/>
        </a:p>
      </dgm:t>
    </dgm:pt>
    <dgm:pt modelId="{8BF4D474-5A0A-414E-9803-99266D268BFC}">
      <dgm:prSet/>
      <dgm:spPr/>
      <dgm:t>
        <a:bodyPr/>
        <a:lstStyle/>
        <a:p>
          <a:endParaRPr lang="en-US" dirty="0"/>
        </a:p>
      </dgm:t>
    </dgm:pt>
    <dgm:pt modelId="{FC3ED2EE-09CA-4062-A201-6A551D0C1DE6}" type="parTrans" cxnId="{01010730-123D-4D12-9F21-24655D587055}">
      <dgm:prSet/>
      <dgm:spPr/>
      <dgm:t>
        <a:bodyPr/>
        <a:lstStyle/>
        <a:p>
          <a:endParaRPr lang="en-US"/>
        </a:p>
      </dgm:t>
    </dgm:pt>
    <dgm:pt modelId="{08D7D79C-65FC-4464-9B75-87545E5C7271}" type="sibTrans" cxnId="{01010730-123D-4D12-9F21-24655D587055}">
      <dgm:prSet/>
      <dgm:spPr/>
      <dgm:t>
        <a:bodyPr/>
        <a:lstStyle/>
        <a:p>
          <a:endParaRPr lang="en-US"/>
        </a:p>
      </dgm:t>
    </dgm:pt>
    <dgm:pt modelId="{C78184E0-6DAB-4944-89F7-DD3AF4D3418E}" type="pres">
      <dgm:prSet presAssocID="{0EABABF1-7F20-40BB-A33E-9101ED7D5303}" presName="vert0" presStyleCnt="0">
        <dgm:presLayoutVars>
          <dgm:dir/>
          <dgm:animOne val="branch"/>
          <dgm:animLvl val="lvl"/>
        </dgm:presLayoutVars>
      </dgm:prSet>
      <dgm:spPr/>
    </dgm:pt>
    <dgm:pt modelId="{A01F7FA5-D226-4857-A544-0B04CAA1FDB5}" type="pres">
      <dgm:prSet presAssocID="{C6149FAF-9F1F-428C-B3A9-24D94CCEC5BC}" presName="thickLine" presStyleLbl="alignNode1" presStyleIdx="0" presStyleCnt="2"/>
      <dgm:spPr/>
    </dgm:pt>
    <dgm:pt modelId="{CCCB97DC-22B4-4C6D-AEFC-A724038516F5}" type="pres">
      <dgm:prSet presAssocID="{C6149FAF-9F1F-428C-B3A9-24D94CCEC5BC}" presName="horz1" presStyleCnt="0"/>
      <dgm:spPr/>
    </dgm:pt>
    <dgm:pt modelId="{A2DE70A3-6428-4225-92F7-CC6FCD5645B1}" type="pres">
      <dgm:prSet presAssocID="{C6149FAF-9F1F-428C-B3A9-24D94CCEC5BC}" presName="tx1" presStyleLbl="revTx" presStyleIdx="0" presStyleCnt="2" custScaleY="160587"/>
      <dgm:spPr/>
    </dgm:pt>
    <dgm:pt modelId="{65016F01-6924-40ED-BB07-98868DC3FFAD}" type="pres">
      <dgm:prSet presAssocID="{C6149FAF-9F1F-428C-B3A9-24D94CCEC5BC}" presName="vert1" presStyleCnt="0"/>
      <dgm:spPr/>
    </dgm:pt>
    <dgm:pt modelId="{D153CF55-BE9E-49F1-9AEF-50EC6A3F99B2}" type="pres">
      <dgm:prSet presAssocID="{8BF4D474-5A0A-414E-9803-99266D268BFC}" presName="thickLine" presStyleLbl="alignNode1" presStyleIdx="1" presStyleCnt="2"/>
      <dgm:spPr/>
    </dgm:pt>
    <dgm:pt modelId="{D84DE853-4AF4-44A1-85F5-F16384BD4607}" type="pres">
      <dgm:prSet presAssocID="{8BF4D474-5A0A-414E-9803-99266D268BFC}" presName="horz1" presStyleCnt="0"/>
      <dgm:spPr/>
    </dgm:pt>
    <dgm:pt modelId="{44E13D18-E1C4-412A-9B71-681FF9E5415D}" type="pres">
      <dgm:prSet presAssocID="{8BF4D474-5A0A-414E-9803-99266D268BFC}" presName="tx1" presStyleLbl="revTx" presStyleIdx="1" presStyleCnt="2" custScaleY="56898"/>
      <dgm:spPr/>
    </dgm:pt>
    <dgm:pt modelId="{82B205A5-7712-4AC9-9B1E-295F974FE1E0}" type="pres">
      <dgm:prSet presAssocID="{8BF4D474-5A0A-414E-9803-99266D268BFC}" presName="vert1" presStyleCnt="0"/>
      <dgm:spPr/>
    </dgm:pt>
  </dgm:ptLst>
  <dgm:cxnLst>
    <dgm:cxn modelId="{01010730-123D-4D12-9F21-24655D587055}" srcId="{0EABABF1-7F20-40BB-A33E-9101ED7D5303}" destId="{8BF4D474-5A0A-414E-9803-99266D268BFC}" srcOrd="1" destOrd="0" parTransId="{FC3ED2EE-09CA-4062-A201-6A551D0C1DE6}" sibTransId="{08D7D79C-65FC-4464-9B75-87545E5C7271}"/>
    <dgm:cxn modelId="{F898889C-72AD-441F-A0D3-369B6F166531}" srcId="{0EABABF1-7F20-40BB-A33E-9101ED7D5303}" destId="{C6149FAF-9F1F-428C-B3A9-24D94CCEC5BC}" srcOrd="0" destOrd="0" parTransId="{EE55C364-91A0-40D3-8508-D43A309D57A6}" sibTransId="{E78BDE9E-D7BA-49C2-B28D-BFBA8277B6E5}"/>
    <dgm:cxn modelId="{B87749BE-67DC-435B-888C-77642DF0D7E4}" type="presOf" srcId="{C6149FAF-9F1F-428C-B3A9-24D94CCEC5BC}" destId="{A2DE70A3-6428-4225-92F7-CC6FCD5645B1}" srcOrd="0" destOrd="0" presId="urn:microsoft.com/office/officeart/2008/layout/LinedList"/>
    <dgm:cxn modelId="{D7BB88C5-3856-4C71-A410-5600C931BA86}" type="presOf" srcId="{8BF4D474-5A0A-414E-9803-99266D268BFC}" destId="{44E13D18-E1C4-412A-9B71-681FF9E5415D}" srcOrd="0" destOrd="0" presId="urn:microsoft.com/office/officeart/2008/layout/LinedList"/>
    <dgm:cxn modelId="{F6D81CD9-258C-4FBF-A0E3-9891E533CD21}" type="presOf" srcId="{0EABABF1-7F20-40BB-A33E-9101ED7D5303}" destId="{C78184E0-6DAB-4944-89F7-DD3AF4D3418E}" srcOrd="0" destOrd="0" presId="urn:microsoft.com/office/officeart/2008/layout/LinedList"/>
    <dgm:cxn modelId="{0E9B963D-725C-4BAB-987E-B0E46E67F196}" type="presParOf" srcId="{C78184E0-6DAB-4944-89F7-DD3AF4D3418E}" destId="{A01F7FA5-D226-4857-A544-0B04CAA1FDB5}" srcOrd="0" destOrd="0" presId="urn:microsoft.com/office/officeart/2008/layout/LinedList"/>
    <dgm:cxn modelId="{458BE270-23C9-4592-A094-9941F3409BA6}" type="presParOf" srcId="{C78184E0-6DAB-4944-89F7-DD3AF4D3418E}" destId="{CCCB97DC-22B4-4C6D-AEFC-A724038516F5}" srcOrd="1" destOrd="0" presId="urn:microsoft.com/office/officeart/2008/layout/LinedList"/>
    <dgm:cxn modelId="{BF1F08BB-8B9B-4DF3-A45A-2C1899D1C10E}" type="presParOf" srcId="{CCCB97DC-22B4-4C6D-AEFC-A724038516F5}" destId="{A2DE70A3-6428-4225-92F7-CC6FCD5645B1}" srcOrd="0" destOrd="0" presId="urn:microsoft.com/office/officeart/2008/layout/LinedList"/>
    <dgm:cxn modelId="{7B1ADFF3-0F12-433D-8E55-B706C722E6F9}" type="presParOf" srcId="{CCCB97DC-22B4-4C6D-AEFC-A724038516F5}" destId="{65016F01-6924-40ED-BB07-98868DC3FFAD}" srcOrd="1" destOrd="0" presId="urn:microsoft.com/office/officeart/2008/layout/LinedList"/>
    <dgm:cxn modelId="{3B63F68C-7224-4CB7-B03F-A0B792D8B76C}" type="presParOf" srcId="{C78184E0-6DAB-4944-89F7-DD3AF4D3418E}" destId="{D153CF55-BE9E-49F1-9AEF-50EC6A3F99B2}" srcOrd="2" destOrd="0" presId="urn:microsoft.com/office/officeart/2008/layout/LinedList"/>
    <dgm:cxn modelId="{2B4388B5-7871-4190-BB40-C78C606003B4}" type="presParOf" srcId="{C78184E0-6DAB-4944-89F7-DD3AF4D3418E}" destId="{D84DE853-4AF4-44A1-85F5-F16384BD4607}" srcOrd="3" destOrd="0" presId="urn:microsoft.com/office/officeart/2008/layout/LinedList"/>
    <dgm:cxn modelId="{A4E94E9A-9754-4ACD-AF9D-52CF2047F5B5}" type="presParOf" srcId="{D84DE853-4AF4-44A1-85F5-F16384BD4607}" destId="{44E13D18-E1C4-412A-9B71-681FF9E5415D}" srcOrd="0" destOrd="0" presId="urn:microsoft.com/office/officeart/2008/layout/LinedList"/>
    <dgm:cxn modelId="{F698FFA2-E198-41E3-81F7-EEE7B2FB33FC}" type="presParOf" srcId="{D84DE853-4AF4-44A1-85F5-F16384BD4607}" destId="{82B205A5-7712-4AC9-9B1E-295F974FE1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ABABF1-7F20-40BB-A33E-9101ED7D530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149FAF-9F1F-428C-B3A9-24D94CCEC5BC}">
      <dgm:prSet custT="1"/>
      <dgm:spPr/>
      <dgm:t>
        <a:bodyPr/>
        <a:lstStyle/>
        <a:p>
          <a:pPr algn="l"/>
          <a:endParaRPr lang="en-JM" sz="3200" b="0" i="0" dirty="0"/>
        </a:p>
        <a:p>
          <a:pPr algn="ctr"/>
          <a:r>
            <a:rPr lang="en-JM" sz="3200" b="0" i="0" dirty="0"/>
            <a:t>What happens to the collected data?</a:t>
          </a:r>
          <a:endParaRPr lang="en-US" sz="3200" dirty="0"/>
        </a:p>
      </dgm:t>
    </dgm:pt>
    <dgm:pt modelId="{EE55C364-91A0-40D3-8508-D43A309D57A6}" type="parTrans" cxnId="{F898889C-72AD-441F-A0D3-369B6F166531}">
      <dgm:prSet/>
      <dgm:spPr/>
      <dgm:t>
        <a:bodyPr/>
        <a:lstStyle/>
        <a:p>
          <a:endParaRPr lang="en-US"/>
        </a:p>
      </dgm:t>
    </dgm:pt>
    <dgm:pt modelId="{E78BDE9E-D7BA-49C2-B28D-BFBA8277B6E5}" type="sibTrans" cxnId="{F898889C-72AD-441F-A0D3-369B6F166531}">
      <dgm:prSet/>
      <dgm:spPr/>
      <dgm:t>
        <a:bodyPr/>
        <a:lstStyle/>
        <a:p>
          <a:endParaRPr lang="en-US"/>
        </a:p>
      </dgm:t>
    </dgm:pt>
    <dgm:pt modelId="{8BF4D474-5A0A-414E-9803-99266D268BFC}">
      <dgm:prSet/>
      <dgm:spPr/>
      <dgm:t>
        <a:bodyPr/>
        <a:lstStyle/>
        <a:p>
          <a:endParaRPr lang="en-US" dirty="0"/>
        </a:p>
      </dgm:t>
    </dgm:pt>
    <dgm:pt modelId="{FC3ED2EE-09CA-4062-A201-6A551D0C1DE6}" type="parTrans" cxnId="{01010730-123D-4D12-9F21-24655D587055}">
      <dgm:prSet/>
      <dgm:spPr/>
      <dgm:t>
        <a:bodyPr/>
        <a:lstStyle/>
        <a:p>
          <a:endParaRPr lang="en-US"/>
        </a:p>
      </dgm:t>
    </dgm:pt>
    <dgm:pt modelId="{08D7D79C-65FC-4464-9B75-87545E5C7271}" type="sibTrans" cxnId="{01010730-123D-4D12-9F21-24655D587055}">
      <dgm:prSet/>
      <dgm:spPr/>
      <dgm:t>
        <a:bodyPr/>
        <a:lstStyle/>
        <a:p>
          <a:endParaRPr lang="en-US"/>
        </a:p>
      </dgm:t>
    </dgm:pt>
    <dgm:pt modelId="{C78184E0-6DAB-4944-89F7-DD3AF4D3418E}" type="pres">
      <dgm:prSet presAssocID="{0EABABF1-7F20-40BB-A33E-9101ED7D5303}" presName="vert0" presStyleCnt="0">
        <dgm:presLayoutVars>
          <dgm:dir/>
          <dgm:animOne val="branch"/>
          <dgm:animLvl val="lvl"/>
        </dgm:presLayoutVars>
      </dgm:prSet>
      <dgm:spPr/>
    </dgm:pt>
    <dgm:pt modelId="{A01F7FA5-D226-4857-A544-0B04CAA1FDB5}" type="pres">
      <dgm:prSet presAssocID="{C6149FAF-9F1F-428C-B3A9-24D94CCEC5BC}" presName="thickLine" presStyleLbl="alignNode1" presStyleIdx="0" presStyleCnt="2"/>
      <dgm:spPr/>
    </dgm:pt>
    <dgm:pt modelId="{CCCB97DC-22B4-4C6D-AEFC-A724038516F5}" type="pres">
      <dgm:prSet presAssocID="{C6149FAF-9F1F-428C-B3A9-24D94CCEC5BC}" presName="horz1" presStyleCnt="0"/>
      <dgm:spPr/>
    </dgm:pt>
    <dgm:pt modelId="{A2DE70A3-6428-4225-92F7-CC6FCD5645B1}" type="pres">
      <dgm:prSet presAssocID="{C6149FAF-9F1F-428C-B3A9-24D94CCEC5BC}" presName="tx1" presStyleLbl="revTx" presStyleIdx="0" presStyleCnt="2" custScaleY="160587" custLinFactNeighborY="15512"/>
      <dgm:spPr/>
    </dgm:pt>
    <dgm:pt modelId="{65016F01-6924-40ED-BB07-98868DC3FFAD}" type="pres">
      <dgm:prSet presAssocID="{C6149FAF-9F1F-428C-B3A9-24D94CCEC5BC}" presName="vert1" presStyleCnt="0"/>
      <dgm:spPr/>
    </dgm:pt>
    <dgm:pt modelId="{D153CF55-BE9E-49F1-9AEF-50EC6A3F99B2}" type="pres">
      <dgm:prSet presAssocID="{8BF4D474-5A0A-414E-9803-99266D268BFC}" presName="thickLine" presStyleLbl="alignNode1" presStyleIdx="1" presStyleCnt="2"/>
      <dgm:spPr/>
    </dgm:pt>
    <dgm:pt modelId="{D84DE853-4AF4-44A1-85F5-F16384BD4607}" type="pres">
      <dgm:prSet presAssocID="{8BF4D474-5A0A-414E-9803-99266D268BFC}" presName="horz1" presStyleCnt="0"/>
      <dgm:spPr/>
    </dgm:pt>
    <dgm:pt modelId="{44E13D18-E1C4-412A-9B71-681FF9E5415D}" type="pres">
      <dgm:prSet presAssocID="{8BF4D474-5A0A-414E-9803-99266D268BFC}" presName="tx1" presStyleLbl="revTx" presStyleIdx="1" presStyleCnt="2" custScaleY="56898"/>
      <dgm:spPr/>
    </dgm:pt>
    <dgm:pt modelId="{82B205A5-7712-4AC9-9B1E-295F974FE1E0}" type="pres">
      <dgm:prSet presAssocID="{8BF4D474-5A0A-414E-9803-99266D268BFC}" presName="vert1" presStyleCnt="0"/>
      <dgm:spPr/>
    </dgm:pt>
  </dgm:ptLst>
  <dgm:cxnLst>
    <dgm:cxn modelId="{01010730-123D-4D12-9F21-24655D587055}" srcId="{0EABABF1-7F20-40BB-A33E-9101ED7D5303}" destId="{8BF4D474-5A0A-414E-9803-99266D268BFC}" srcOrd="1" destOrd="0" parTransId="{FC3ED2EE-09CA-4062-A201-6A551D0C1DE6}" sibTransId="{08D7D79C-65FC-4464-9B75-87545E5C7271}"/>
    <dgm:cxn modelId="{F898889C-72AD-441F-A0D3-369B6F166531}" srcId="{0EABABF1-7F20-40BB-A33E-9101ED7D5303}" destId="{C6149FAF-9F1F-428C-B3A9-24D94CCEC5BC}" srcOrd="0" destOrd="0" parTransId="{EE55C364-91A0-40D3-8508-D43A309D57A6}" sibTransId="{E78BDE9E-D7BA-49C2-B28D-BFBA8277B6E5}"/>
    <dgm:cxn modelId="{B87749BE-67DC-435B-888C-77642DF0D7E4}" type="presOf" srcId="{C6149FAF-9F1F-428C-B3A9-24D94CCEC5BC}" destId="{A2DE70A3-6428-4225-92F7-CC6FCD5645B1}" srcOrd="0" destOrd="0" presId="urn:microsoft.com/office/officeart/2008/layout/LinedList"/>
    <dgm:cxn modelId="{D7BB88C5-3856-4C71-A410-5600C931BA86}" type="presOf" srcId="{8BF4D474-5A0A-414E-9803-99266D268BFC}" destId="{44E13D18-E1C4-412A-9B71-681FF9E5415D}" srcOrd="0" destOrd="0" presId="urn:microsoft.com/office/officeart/2008/layout/LinedList"/>
    <dgm:cxn modelId="{F6D81CD9-258C-4FBF-A0E3-9891E533CD21}" type="presOf" srcId="{0EABABF1-7F20-40BB-A33E-9101ED7D5303}" destId="{C78184E0-6DAB-4944-89F7-DD3AF4D3418E}" srcOrd="0" destOrd="0" presId="urn:microsoft.com/office/officeart/2008/layout/LinedList"/>
    <dgm:cxn modelId="{0E9B963D-725C-4BAB-987E-B0E46E67F196}" type="presParOf" srcId="{C78184E0-6DAB-4944-89F7-DD3AF4D3418E}" destId="{A01F7FA5-D226-4857-A544-0B04CAA1FDB5}" srcOrd="0" destOrd="0" presId="urn:microsoft.com/office/officeart/2008/layout/LinedList"/>
    <dgm:cxn modelId="{458BE270-23C9-4592-A094-9941F3409BA6}" type="presParOf" srcId="{C78184E0-6DAB-4944-89F7-DD3AF4D3418E}" destId="{CCCB97DC-22B4-4C6D-AEFC-A724038516F5}" srcOrd="1" destOrd="0" presId="urn:microsoft.com/office/officeart/2008/layout/LinedList"/>
    <dgm:cxn modelId="{BF1F08BB-8B9B-4DF3-A45A-2C1899D1C10E}" type="presParOf" srcId="{CCCB97DC-22B4-4C6D-AEFC-A724038516F5}" destId="{A2DE70A3-6428-4225-92F7-CC6FCD5645B1}" srcOrd="0" destOrd="0" presId="urn:microsoft.com/office/officeart/2008/layout/LinedList"/>
    <dgm:cxn modelId="{7B1ADFF3-0F12-433D-8E55-B706C722E6F9}" type="presParOf" srcId="{CCCB97DC-22B4-4C6D-AEFC-A724038516F5}" destId="{65016F01-6924-40ED-BB07-98868DC3FFAD}" srcOrd="1" destOrd="0" presId="urn:microsoft.com/office/officeart/2008/layout/LinedList"/>
    <dgm:cxn modelId="{3B63F68C-7224-4CB7-B03F-A0B792D8B76C}" type="presParOf" srcId="{C78184E0-6DAB-4944-89F7-DD3AF4D3418E}" destId="{D153CF55-BE9E-49F1-9AEF-50EC6A3F99B2}" srcOrd="2" destOrd="0" presId="urn:microsoft.com/office/officeart/2008/layout/LinedList"/>
    <dgm:cxn modelId="{2B4388B5-7871-4190-BB40-C78C606003B4}" type="presParOf" srcId="{C78184E0-6DAB-4944-89F7-DD3AF4D3418E}" destId="{D84DE853-4AF4-44A1-85F5-F16384BD4607}" srcOrd="3" destOrd="0" presId="urn:microsoft.com/office/officeart/2008/layout/LinedList"/>
    <dgm:cxn modelId="{A4E94E9A-9754-4ACD-AF9D-52CF2047F5B5}" type="presParOf" srcId="{D84DE853-4AF4-44A1-85F5-F16384BD4607}" destId="{44E13D18-E1C4-412A-9B71-681FF9E5415D}" srcOrd="0" destOrd="0" presId="urn:microsoft.com/office/officeart/2008/layout/LinedList"/>
    <dgm:cxn modelId="{F698FFA2-E198-41E3-81F7-EEE7B2FB33FC}" type="presParOf" srcId="{D84DE853-4AF4-44A1-85F5-F16384BD4607}" destId="{82B205A5-7712-4AC9-9B1E-295F974FE1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ABABF1-7F20-40BB-A33E-9101ED7D530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149FAF-9F1F-428C-B3A9-24D94CCEC5BC}">
      <dgm:prSet custT="1"/>
      <dgm:spPr/>
      <dgm:t>
        <a:bodyPr/>
        <a:lstStyle/>
        <a:p>
          <a:pPr algn="l"/>
          <a:endParaRPr lang="en-JM" sz="3200" b="0" i="0" dirty="0"/>
        </a:p>
        <a:p>
          <a:pPr algn="ctr"/>
          <a:r>
            <a:rPr lang="en-JM" sz="3200" b="0" i="0" dirty="0"/>
            <a:t>Who will have access to the data?</a:t>
          </a:r>
          <a:endParaRPr lang="en-US" sz="3200" dirty="0"/>
        </a:p>
      </dgm:t>
    </dgm:pt>
    <dgm:pt modelId="{EE55C364-91A0-40D3-8508-D43A309D57A6}" type="parTrans" cxnId="{F898889C-72AD-441F-A0D3-369B6F166531}">
      <dgm:prSet/>
      <dgm:spPr/>
      <dgm:t>
        <a:bodyPr/>
        <a:lstStyle/>
        <a:p>
          <a:endParaRPr lang="en-US"/>
        </a:p>
      </dgm:t>
    </dgm:pt>
    <dgm:pt modelId="{E78BDE9E-D7BA-49C2-B28D-BFBA8277B6E5}" type="sibTrans" cxnId="{F898889C-72AD-441F-A0D3-369B6F166531}">
      <dgm:prSet/>
      <dgm:spPr/>
      <dgm:t>
        <a:bodyPr/>
        <a:lstStyle/>
        <a:p>
          <a:endParaRPr lang="en-US"/>
        </a:p>
      </dgm:t>
    </dgm:pt>
    <dgm:pt modelId="{8BF4D474-5A0A-414E-9803-99266D268BFC}">
      <dgm:prSet/>
      <dgm:spPr/>
      <dgm:t>
        <a:bodyPr/>
        <a:lstStyle/>
        <a:p>
          <a:endParaRPr lang="en-US" dirty="0"/>
        </a:p>
      </dgm:t>
    </dgm:pt>
    <dgm:pt modelId="{FC3ED2EE-09CA-4062-A201-6A551D0C1DE6}" type="parTrans" cxnId="{01010730-123D-4D12-9F21-24655D587055}">
      <dgm:prSet/>
      <dgm:spPr/>
      <dgm:t>
        <a:bodyPr/>
        <a:lstStyle/>
        <a:p>
          <a:endParaRPr lang="en-US"/>
        </a:p>
      </dgm:t>
    </dgm:pt>
    <dgm:pt modelId="{08D7D79C-65FC-4464-9B75-87545E5C7271}" type="sibTrans" cxnId="{01010730-123D-4D12-9F21-24655D587055}">
      <dgm:prSet/>
      <dgm:spPr/>
      <dgm:t>
        <a:bodyPr/>
        <a:lstStyle/>
        <a:p>
          <a:endParaRPr lang="en-US"/>
        </a:p>
      </dgm:t>
    </dgm:pt>
    <dgm:pt modelId="{C78184E0-6DAB-4944-89F7-DD3AF4D3418E}" type="pres">
      <dgm:prSet presAssocID="{0EABABF1-7F20-40BB-A33E-9101ED7D5303}" presName="vert0" presStyleCnt="0">
        <dgm:presLayoutVars>
          <dgm:dir/>
          <dgm:animOne val="branch"/>
          <dgm:animLvl val="lvl"/>
        </dgm:presLayoutVars>
      </dgm:prSet>
      <dgm:spPr/>
    </dgm:pt>
    <dgm:pt modelId="{A01F7FA5-D226-4857-A544-0B04CAA1FDB5}" type="pres">
      <dgm:prSet presAssocID="{C6149FAF-9F1F-428C-B3A9-24D94CCEC5BC}" presName="thickLine" presStyleLbl="alignNode1" presStyleIdx="0" presStyleCnt="2"/>
      <dgm:spPr/>
    </dgm:pt>
    <dgm:pt modelId="{CCCB97DC-22B4-4C6D-AEFC-A724038516F5}" type="pres">
      <dgm:prSet presAssocID="{C6149FAF-9F1F-428C-B3A9-24D94CCEC5BC}" presName="horz1" presStyleCnt="0"/>
      <dgm:spPr/>
    </dgm:pt>
    <dgm:pt modelId="{A2DE70A3-6428-4225-92F7-CC6FCD5645B1}" type="pres">
      <dgm:prSet presAssocID="{C6149FAF-9F1F-428C-B3A9-24D94CCEC5BC}" presName="tx1" presStyleLbl="revTx" presStyleIdx="0" presStyleCnt="2" custScaleY="160587" custLinFactNeighborY="15512"/>
      <dgm:spPr/>
    </dgm:pt>
    <dgm:pt modelId="{65016F01-6924-40ED-BB07-98868DC3FFAD}" type="pres">
      <dgm:prSet presAssocID="{C6149FAF-9F1F-428C-B3A9-24D94CCEC5BC}" presName="vert1" presStyleCnt="0"/>
      <dgm:spPr/>
    </dgm:pt>
    <dgm:pt modelId="{D153CF55-BE9E-49F1-9AEF-50EC6A3F99B2}" type="pres">
      <dgm:prSet presAssocID="{8BF4D474-5A0A-414E-9803-99266D268BFC}" presName="thickLine" presStyleLbl="alignNode1" presStyleIdx="1" presStyleCnt="2"/>
      <dgm:spPr/>
    </dgm:pt>
    <dgm:pt modelId="{D84DE853-4AF4-44A1-85F5-F16384BD4607}" type="pres">
      <dgm:prSet presAssocID="{8BF4D474-5A0A-414E-9803-99266D268BFC}" presName="horz1" presStyleCnt="0"/>
      <dgm:spPr/>
    </dgm:pt>
    <dgm:pt modelId="{44E13D18-E1C4-412A-9B71-681FF9E5415D}" type="pres">
      <dgm:prSet presAssocID="{8BF4D474-5A0A-414E-9803-99266D268BFC}" presName="tx1" presStyleLbl="revTx" presStyleIdx="1" presStyleCnt="2" custScaleY="56898"/>
      <dgm:spPr/>
    </dgm:pt>
    <dgm:pt modelId="{82B205A5-7712-4AC9-9B1E-295F974FE1E0}" type="pres">
      <dgm:prSet presAssocID="{8BF4D474-5A0A-414E-9803-99266D268BFC}" presName="vert1" presStyleCnt="0"/>
      <dgm:spPr/>
    </dgm:pt>
  </dgm:ptLst>
  <dgm:cxnLst>
    <dgm:cxn modelId="{01010730-123D-4D12-9F21-24655D587055}" srcId="{0EABABF1-7F20-40BB-A33E-9101ED7D5303}" destId="{8BF4D474-5A0A-414E-9803-99266D268BFC}" srcOrd="1" destOrd="0" parTransId="{FC3ED2EE-09CA-4062-A201-6A551D0C1DE6}" sibTransId="{08D7D79C-65FC-4464-9B75-87545E5C7271}"/>
    <dgm:cxn modelId="{F898889C-72AD-441F-A0D3-369B6F166531}" srcId="{0EABABF1-7F20-40BB-A33E-9101ED7D5303}" destId="{C6149FAF-9F1F-428C-B3A9-24D94CCEC5BC}" srcOrd="0" destOrd="0" parTransId="{EE55C364-91A0-40D3-8508-D43A309D57A6}" sibTransId="{E78BDE9E-D7BA-49C2-B28D-BFBA8277B6E5}"/>
    <dgm:cxn modelId="{B87749BE-67DC-435B-888C-77642DF0D7E4}" type="presOf" srcId="{C6149FAF-9F1F-428C-B3A9-24D94CCEC5BC}" destId="{A2DE70A3-6428-4225-92F7-CC6FCD5645B1}" srcOrd="0" destOrd="0" presId="urn:microsoft.com/office/officeart/2008/layout/LinedList"/>
    <dgm:cxn modelId="{D7BB88C5-3856-4C71-A410-5600C931BA86}" type="presOf" srcId="{8BF4D474-5A0A-414E-9803-99266D268BFC}" destId="{44E13D18-E1C4-412A-9B71-681FF9E5415D}" srcOrd="0" destOrd="0" presId="urn:microsoft.com/office/officeart/2008/layout/LinedList"/>
    <dgm:cxn modelId="{F6D81CD9-258C-4FBF-A0E3-9891E533CD21}" type="presOf" srcId="{0EABABF1-7F20-40BB-A33E-9101ED7D5303}" destId="{C78184E0-6DAB-4944-89F7-DD3AF4D3418E}" srcOrd="0" destOrd="0" presId="urn:microsoft.com/office/officeart/2008/layout/LinedList"/>
    <dgm:cxn modelId="{0E9B963D-725C-4BAB-987E-B0E46E67F196}" type="presParOf" srcId="{C78184E0-6DAB-4944-89F7-DD3AF4D3418E}" destId="{A01F7FA5-D226-4857-A544-0B04CAA1FDB5}" srcOrd="0" destOrd="0" presId="urn:microsoft.com/office/officeart/2008/layout/LinedList"/>
    <dgm:cxn modelId="{458BE270-23C9-4592-A094-9941F3409BA6}" type="presParOf" srcId="{C78184E0-6DAB-4944-89F7-DD3AF4D3418E}" destId="{CCCB97DC-22B4-4C6D-AEFC-A724038516F5}" srcOrd="1" destOrd="0" presId="urn:microsoft.com/office/officeart/2008/layout/LinedList"/>
    <dgm:cxn modelId="{BF1F08BB-8B9B-4DF3-A45A-2C1899D1C10E}" type="presParOf" srcId="{CCCB97DC-22B4-4C6D-AEFC-A724038516F5}" destId="{A2DE70A3-6428-4225-92F7-CC6FCD5645B1}" srcOrd="0" destOrd="0" presId="urn:microsoft.com/office/officeart/2008/layout/LinedList"/>
    <dgm:cxn modelId="{7B1ADFF3-0F12-433D-8E55-B706C722E6F9}" type="presParOf" srcId="{CCCB97DC-22B4-4C6D-AEFC-A724038516F5}" destId="{65016F01-6924-40ED-BB07-98868DC3FFAD}" srcOrd="1" destOrd="0" presId="urn:microsoft.com/office/officeart/2008/layout/LinedList"/>
    <dgm:cxn modelId="{3B63F68C-7224-4CB7-B03F-A0B792D8B76C}" type="presParOf" srcId="{C78184E0-6DAB-4944-89F7-DD3AF4D3418E}" destId="{D153CF55-BE9E-49F1-9AEF-50EC6A3F99B2}" srcOrd="2" destOrd="0" presId="urn:microsoft.com/office/officeart/2008/layout/LinedList"/>
    <dgm:cxn modelId="{2B4388B5-7871-4190-BB40-C78C606003B4}" type="presParOf" srcId="{C78184E0-6DAB-4944-89F7-DD3AF4D3418E}" destId="{D84DE853-4AF4-44A1-85F5-F16384BD4607}" srcOrd="3" destOrd="0" presId="urn:microsoft.com/office/officeart/2008/layout/LinedList"/>
    <dgm:cxn modelId="{A4E94E9A-9754-4ACD-AF9D-52CF2047F5B5}" type="presParOf" srcId="{D84DE853-4AF4-44A1-85F5-F16384BD4607}" destId="{44E13D18-E1C4-412A-9B71-681FF9E5415D}" srcOrd="0" destOrd="0" presId="urn:microsoft.com/office/officeart/2008/layout/LinedList"/>
    <dgm:cxn modelId="{F698FFA2-E198-41E3-81F7-EEE7B2FB33FC}" type="presParOf" srcId="{D84DE853-4AF4-44A1-85F5-F16384BD4607}" destId="{82B205A5-7712-4AC9-9B1E-295F974FE1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ABABF1-7F20-40BB-A33E-9101ED7D530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149FAF-9F1F-428C-B3A9-24D94CCEC5BC}">
      <dgm:prSet custT="1"/>
      <dgm:spPr/>
      <dgm:t>
        <a:bodyPr/>
        <a:lstStyle/>
        <a:p>
          <a:pPr algn="l"/>
          <a:endParaRPr lang="en-JM" sz="3200" b="0" i="0" dirty="0"/>
        </a:p>
        <a:p>
          <a:pPr algn="ctr"/>
          <a:r>
            <a:rPr lang="en-JM" sz="3200" b="0" i="0" dirty="0"/>
            <a:t>A committee from FST to spearhead smart city initiatives</a:t>
          </a:r>
          <a:endParaRPr lang="en-US" sz="3200" dirty="0"/>
        </a:p>
      </dgm:t>
    </dgm:pt>
    <dgm:pt modelId="{EE55C364-91A0-40D3-8508-D43A309D57A6}" type="parTrans" cxnId="{F898889C-72AD-441F-A0D3-369B6F166531}">
      <dgm:prSet/>
      <dgm:spPr/>
      <dgm:t>
        <a:bodyPr/>
        <a:lstStyle/>
        <a:p>
          <a:endParaRPr lang="en-US"/>
        </a:p>
      </dgm:t>
    </dgm:pt>
    <dgm:pt modelId="{E78BDE9E-D7BA-49C2-B28D-BFBA8277B6E5}" type="sibTrans" cxnId="{F898889C-72AD-441F-A0D3-369B6F166531}">
      <dgm:prSet/>
      <dgm:spPr/>
      <dgm:t>
        <a:bodyPr/>
        <a:lstStyle/>
        <a:p>
          <a:endParaRPr lang="en-US"/>
        </a:p>
      </dgm:t>
    </dgm:pt>
    <dgm:pt modelId="{8BF4D474-5A0A-414E-9803-99266D268BFC}">
      <dgm:prSet/>
      <dgm:spPr/>
      <dgm:t>
        <a:bodyPr/>
        <a:lstStyle/>
        <a:p>
          <a:endParaRPr lang="en-US" dirty="0"/>
        </a:p>
      </dgm:t>
    </dgm:pt>
    <dgm:pt modelId="{FC3ED2EE-09CA-4062-A201-6A551D0C1DE6}" type="parTrans" cxnId="{01010730-123D-4D12-9F21-24655D587055}">
      <dgm:prSet/>
      <dgm:spPr/>
      <dgm:t>
        <a:bodyPr/>
        <a:lstStyle/>
        <a:p>
          <a:endParaRPr lang="en-US"/>
        </a:p>
      </dgm:t>
    </dgm:pt>
    <dgm:pt modelId="{08D7D79C-65FC-4464-9B75-87545E5C7271}" type="sibTrans" cxnId="{01010730-123D-4D12-9F21-24655D587055}">
      <dgm:prSet/>
      <dgm:spPr/>
      <dgm:t>
        <a:bodyPr/>
        <a:lstStyle/>
        <a:p>
          <a:endParaRPr lang="en-US"/>
        </a:p>
      </dgm:t>
    </dgm:pt>
    <dgm:pt modelId="{C78184E0-6DAB-4944-89F7-DD3AF4D3418E}" type="pres">
      <dgm:prSet presAssocID="{0EABABF1-7F20-40BB-A33E-9101ED7D5303}" presName="vert0" presStyleCnt="0">
        <dgm:presLayoutVars>
          <dgm:dir/>
          <dgm:animOne val="branch"/>
          <dgm:animLvl val="lvl"/>
        </dgm:presLayoutVars>
      </dgm:prSet>
      <dgm:spPr/>
    </dgm:pt>
    <dgm:pt modelId="{A01F7FA5-D226-4857-A544-0B04CAA1FDB5}" type="pres">
      <dgm:prSet presAssocID="{C6149FAF-9F1F-428C-B3A9-24D94CCEC5BC}" presName="thickLine" presStyleLbl="alignNode1" presStyleIdx="0" presStyleCnt="2"/>
      <dgm:spPr/>
    </dgm:pt>
    <dgm:pt modelId="{CCCB97DC-22B4-4C6D-AEFC-A724038516F5}" type="pres">
      <dgm:prSet presAssocID="{C6149FAF-9F1F-428C-B3A9-24D94CCEC5BC}" presName="horz1" presStyleCnt="0"/>
      <dgm:spPr/>
    </dgm:pt>
    <dgm:pt modelId="{A2DE70A3-6428-4225-92F7-CC6FCD5645B1}" type="pres">
      <dgm:prSet presAssocID="{C6149FAF-9F1F-428C-B3A9-24D94CCEC5BC}" presName="tx1" presStyleLbl="revTx" presStyleIdx="0" presStyleCnt="2" custScaleY="160587" custLinFactNeighborY="15512"/>
      <dgm:spPr/>
    </dgm:pt>
    <dgm:pt modelId="{65016F01-6924-40ED-BB07-98868DC3FFAD}" type="pres">
      <dgm:prSet presAssocID="{C6149FAF-9F1F-428C-B3A9-24D94CCEC5BC}" presName="vert1" presStyleCnt="0"/>
      <dgm:spPr/>
    </dgm:pt>
    <dgm:pt modelId="{D153CF55-BE9E-49F1-9AEF-50EC6A3F99B2}" type="pres">
      <dgm:prSet presAssocID="{8BF4D474-5A0A-414E-9803-99266D268BFC}" presName="thickLine" presStyleLbl="alignNode1" presStyleIdx="1" presStyleCnt="2"/>
      <dgm:spPr/>
    </dgm:pt>
    <dgm:pt modelId="{D84DE853-4AF4-44A1-85F5-F16384BD4607}" type="pres">
      <dgm:prSet presAssocID="{8BF4D474-5A0A-414E-9803-99266D268BFC}" presName="horz1" presStyleCnt="0"/>
      <dgm:spPr/>
    </dgm:pt>
    <dgm:pt modelId="{44E13D18-E1C4-412A-9B71-681FF9E5415D}" type="pres">
      <dgm:prSet presAssocID="{8BF4D474-5A0A-414E-9803-99266D268BFC}" presName="tx1" presStyleLbl="revTx" presStyleIdx="1" presStyleCnt="2" custScaleY="56898"/>
      <dgm:spPr/>
    </dgm:pt>
    <dgm:pt modelId="{82B205A5-7712-4AC9-9B1E-295F974FE1E0}" type="pres">
      <dgm:prSet presAssocID="{8BF4D474-5A0A-414E-9803-99266D268BFC}" presName="vert1" presStyleCnt="0"/>
      <dgm:spPr/>
    </dgm:pt>
  </dgm:ptLst>
  <dgm:cxnLst>
    <dgm:cxn modelId="{01010730-123D-4D12-9F21-24655D587055}" srcId="{0EABABF1-7F20-40BB-A33E-9101ED7D5303}" destId="{8BF4D474-5A0A-414E-9803-99266D268BFC}" srcOrd="1" destOrd="0" parTransId="{FC3ED2EE-09CA-4062-A201-6A551D0C1DE6}" sibTransId="{08D7D79C-65FC-4464-9B75-87545E5C7271}"/>
    <dgm:cxn modelId="{F898889C-72AD-441F-A0D3-369B6F166531}" srcId="{0EABABF1-7F20-40BB-A33E-9101ED7D5303}" destId="{C6149FAF-9F1F-428C-B3A9-24D94CCEC5BC}" srcOrd="0" destOrd="0" parTransId="{EE55C364-91A0-40D3-8508-D43A309D57A6}" sibTransId="{E78BDE9E-D7BA-49C2-B28D-BFBA8277B6E5}"/>
    <dgm:cxn modelId="{B87749BE-67DC-435B-888C-77642DF0D7E4}" type="presOf" srcId="{C6149FAF-9F1F-428C-B3A9-24D94CCEC5BC}" destId="{A2DE70A3-6428-4225-92F7-CC6FCD5645B1}" srcOrd="0" destOrd="0" presId="urn:microsoft.com/office/officeart/2008/layout/LinedList"/>
    <dgm:cxn modelId="{D7BB88C5-3856-4C71-A410-5600C931BA86}" type="presOf" srcId="{8BF4D474-5A0A-414E-9803-99266D268BFC}" destId="{44E13D18-E1C4-412A-9B71-681FF9E5415D}" srcOrd="0" destOrd="0" presId="urn:microsoft.com/office/officeart/2008/layout/LinedList"/>
    <dgm:cxn modelId="{F6D81CD9-258C-4FBF-A0E3-9891E533CD21}" type="presOf" srcId="{0EABABF1-7F20-40BB-A33E-9101ED7D5303}" destId="{C78184E0-6DAB-4944-89F7-DD3AF4D3418E}" srcOrd="0" destOrd="0" presId="urn:microsoft.com/office/officeart/2008/layout/LinedList"/>
    <dgm:cxn modelId="{0E9B963D-725C-4BAB-987E-B0E46E67F196}" type="presParOf" srcId="{C78184E0-6DAB-4944-89F7-DD3AF4D3418E}" destId="{A01F7FA5-D226-4857-A544-0B04CAA1FDB5}" srcOrd="0" destOrd="0" presId="urn:microsoft.com/office/officeart/2008/layout/LinedList"/>
    <dgm:cxn modelId="{458BE270-23C9-4592-A094-9941F3409BA6}" type="presParOf" srcId="{C78184E0-6DAB-4944-89F7-DD3AF4D3418E}" destId="{CCCB97DC-22B4-4C6D-AEFC-A724038516F5}" srcOrd="1" destOrd="0" presId="urn:microsoft.com/office/officeart/2008/layout/LinedList"/>
    <dgm:cxn modelId="{BF1F08BB-8B9B-4DF3-A45A-2C1899D1C10E}" type="presParOf" srcId="{CCCB97DC-22B4-4C6D-AEFC-A724038516F5}" destId="{A2DE70A3-6428-4225-92F7-CC6FCD5645B1}" srcOrd="0" destOrd="0" presId="urn:microsoft.com/office/officeart/2008/layout/LinedList"/>
    <dgm:cxn modelId="{7B1ADFF3-0F12-433D-8E55-B706C722E6F9}" type="presParOf" srcId="{CCCB97DC-22B4-4C6D-AEFC-A724038516F5}" destId="{65016F01-6924-40ED-BB07-98868DC3FFAD}" srcOrd="1" destOrd="0" presId="urn:microsoft.com/office/officeart/2008/layout/LinedList"/>
    <dgm:cxn modelId="{3B63F68C-7224-4CB7-B03F-A0B792D8B76C}" type="presParOf" srcId="{C78184E0-6DAB-4944-89F7-DD3AF4D3418E}" destId="{D153CF55-BE9E-49F1-9AEF-50EC6A3F99B2}" srcOrd="2" destOrd="0" presId="urn:microsoft.com/office/officeart/2008/layout/LinedList"/>
    <dgm:cxn modelId="{2B4388B5-7871-4190-BB40-C78C606003B4}" type="presParOf" srcId="{C78184E0-6DAB-4944-89F7-DD3AF4D3418E}" destId="{D84DE853-4AF4-44A1-85F5-F16384BD4607}" srcOrd="3" destOrd="0" presId="urn:microsoft.com/office/officeart/2008/layout/LinedList"/>
    <dgm:cxn modelId="{A4E94E9A-9754-4ACD-AF9D-52CF2047F5B5}" type="presParOf" srcId="{D84DE853-4AF4-44A1-85F5-F16384BD4607}" destId="{44E13D18-E1C4-412A-9B71-681FF9E5415D}" srcOrd="0" destOrd="0" presId="urn:microsoft.com/office/officeart/2008/layout/LinedList"/>
    <dgm:cxn modelId="{F698FFA2-E198-41E3-81F7-EEE7B2FB33FC}" type="presParOf" srcId="{D84DE853-4AF4-44A1-85F5-F16384BD4607}" destId="{82B205A5-7712-4AC9-9B1E-295F974FE1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F1BA3-C9BE-4DC4-AD36-988DBEE710D5}">
      <dsp:nvSpPr>
        <dsp:cNvPr id="0" name=""/>
        <dsp:cNvSpPr/>
      </dsp:nvSpPr>
      <dsp:spPr>
        <a:xfrm>
          <a:off x="1330" y="491837"/>
          <a:ext cx="4841204" cy="2420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4600" b="0" i="0" kern="1200" dirty="0"/>
            <a:t>To solve existing problems</a:t>
          </a:r>
          <a:endParaRPr lang="en-US" sz="4600" kern="1200" dirty="0"/>
        </a:p>
      </dsp:txBody>
      <dsp:txXfrm>
        <a:off x="72227" y="562734"/>
        <a:ext cx="4699410" cy="2278808"/>
      </dsp:txXfrm>
    </dsp:sp>
    <dsp:sp modelId="{3CB6F7C5-E42D-4728-8E2D-F221F4976EDC}">
      <dsp:nvSpPr>
        <dsp:cNvPr id="0" name=""/>
        <dsp:cNvSpPr/>
      </dsp:nvSpPr>
      <dsp:spPr>
        <a:xfrm>
          <a:off x="6052835" y="491837"/>
          <a:ext cx="4841204" cy="2420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4600" b="0" i="0" kern="1200"/>
            <a:t>To improve existing services or systems</a:t>
          </a:r>
          <a:endParaRPr lang="en-US" sz="4600" kern="1200"/>
        </a:p>
      </dsp:txBody>
      <dsp:txXfrm>
        <a:off x="6123732" y="562734"/>
        <a:ext cx="4699410" cy="2278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7FA5-D226-4857-A544-0B04CAA1FDB5}">
      <dsp:nvSpPr>
        <dsp:cNvPr id="0" name=""/>
        <dsp:cNvSpPr/>
      </dsp:nvSpPr>
      <dsp:spPr>
        <a:xfrm>
          <a:off x="0" y="0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70A3-6428-4225-92F7-CC6FCD5645B1}">
      <dsp:nvSpPr>
        <dsp:cNvPr id="0" name=""/>
        <dsp:cNvSpPr/>
      </dsp:nvSpPr>
      <dsp:spPr>
        <a:xfrm>
          <a:off x="0" y="0"/>
          <a:ext cx="10895369" cy="170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200" b="0" i="0" kern="1200" dirty="0"/>
            <a:t>How can smart cities help in the fight against crime?</a:t>
          </a:r>
          <a:endParaRPr lang="en-US" sz="3200" kern="1200" dirty="0"/>
        </a:p>
      </dsp:txBody>
      <dsp:txXfrm>
        <a:off x="0" y="0"/>
        <a:ext cx="10895369" cy="1702138"/>
      </dsp:txXfrm>
    </dsp:sp>
    <dsp:sp modelId="{D153CF55-BE9E-49F1-9AEF-50EC6A3F99B2}">
      <dsp:nvSpPr>
        <dsp:cNvPr id="0" name=""/>
        <dsp:cNvSpPr/>
      </dsp:nvSpPr>
      <dsp:spPr>
        <a:xfrm>
          <a:off x="0" y="1702138"/>
          <a:ext cx="10895369" cy="0"/>
        </a:xfrm>
        <a:prstGeom prst="line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3D18-E1C4-412A-9B71-681FF9E5415D}">
      <dsp:nvSpPr>
        <dsp:cNvPr id="0" name=""/>
        <dsp:cNvSpPr/>
      </dsp:nvSpPr>
      <dsp:spPr>
        <a:xfrm>
          <a:off x="0" y="1702138"/>
          <a:ext cx="10895369" cy="170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702138"/>
        <a:ext cx="10895369" cy="1702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9DE31-0E85-4492-ACD7-D00297473F7E}">
      <dsp:nvSpPr>
        <dsp:cNvPr id="0" name=""/>
        <dsp:cNvSpPr/>
      </dsp:nvSpPr>
      <dsp:spPr>
        <a:xfrm>
          <a:off x="0" y="113093"/>
          <a:ext cx="2938860" cy="17633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000" kern="1200"/>
            <a:t>Smart Buildings</a:t>
          </a:r>
          <a:endParaRPr lang="en-US" sz="3000" kern="1200"/>
        </a:p>
      </dsp:txBody>
      <dsp:txXfrm>
        <a:off x="0" y="113093"/>
        <a:ext cx="2938860" cy="1763316"/>
      </dsp:txXfrm>
    </dsp:sp>
    <dsp:sp modelId="{CFF85C77-0D9D-42D7-AAC0-21ED0C4FC0CF}">
      <dsp:nvSpPr>
        <dsp:cNvPr id="0" name=""/>
        <dsp:cNvSpPr/>
      </dsp:nvSpPr>
      <dsp:spPr>
        <a:xfrm>
          <a:off x="3232745" y="113093"/>
          <a:ext cx="2938860" cy="17633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000" kern="1200"/>
            <a:t>Smart Transportation</a:t>
          </a:r>
          <a:endParaRPr lang="en-US" sz="3000" kern="1200"/>
        </a:p>
      </dsp:txBody>
      <dsp:txXfrm>
        <a:off x="3232745" y="113093"/>
        <a:ext cx="2938860" cy="1763316"/>
      </dsp:txXfrm>
    </dsp:sp>
    <dsp:sp modelId="{82E509BF-AD72-4FD1-89BA-D15C519E4C16}">
      <dsp:nvSpPr>
        <dsp:cNvPr id="0" name=""/>
        <dsp:cNvSpPr/>
      </dsp:nvSpPr>
      <dsp:spPr>
        <a:xfrm>
          <a:off x="6465492" y="113093"/>
          <a:ext cx="2938860" cy="17633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000" kern="1200"/>
            <a:t>Smart Healthcare</a:t>
          </a:r>
          <a:endParaRPr lang="en-US" sz="3000" kern="1200"/>
        </a:p>
      </dsp:txBody>
      <dsp:txXfrm>
        <a:off x="6465492" y="113093"/>
        <a:ext cx="2938860" cy="1763316"/>
      </dsp:txXfrm>
    </dsp:sp>
    <dsp:sp modelId="{ED61AC34-B18E-41A1-B2F1-E8D520109E46}">
      <dsp:nvSpPr>
        <dsp:cNvPr id="0" name=""/>
        <dsp:cNvSpPr/>
      </dsp:nvSpPr>
      <dsp:spPr>
        <a:xfrm>
          <a:off x="1616373" y="2170295"/>
          <a:ext cx="2938860" cy="17633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000" kern="1200"/>
            <a:t>Smart Water</a:t>
          </a:r>
          <a:endParaRPr lang="en-US" sz="3000" kern="1200"/>
        </a:p>
      </dsp:txBody>
      <dsp:txXfrm>
        <a:off x="1616373" y="2170295"/>
        <a:ext cx="2938860" cy="1763316"/>
      </dsp:txXfrm>
    </dsp:sp>
    <dsp:sp modelId="{03AAB72B-1AAE-47F8-AF0D-5BD4F3A08CDC}">
      <dsp:nvSpPr>
        <dsp:cNvPr id="0" name=""/>
        <dsp:cNvSpPr/>
      </dsp:nvSpPr>
      <dsp:spPr>
        <a:xfrm>
          <a:off x="4849119" y="2170296"/>
          <a:ext cx="2938860" cy="17633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000" kern="1200"/>
            <a:t>Smart Energy</a:t>
          </a:r>
          <a:endParaRPr lang="en-US" sz="3000" kern="1200"/>
        </a:p>
      </dsp:txBody>
      <dsp:txXfrm>
        <a:off x="4849119" y="2170296"/>
        <a:ext cx="2938860" cy="1763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7FA5-D226-4857-A544-0B04CAA1FDB5}">
      <dsp:nvSpPr>
        <dsp:cNvPr id="0" name=""/>
        <dsp:cNvSpPr/>
      </dsp:nvSpPr>
      <dsp:spPr>
        <a:xfrm>
          <a:off x="0" y="1218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70A3-6428-4225-92F7-CC6FCD5645B1}">
      <dsp:nvSpPr>
        <dsp:cNvPr id="0" name=""/>
        <dsp:cNvSpPr/>
      </dsp:nvSpPr>
      <dsp:spPr>
        <a:xfrm>
          <a:off x="0" y="1218"/>
          <a:ext cx="10884729" cy="2511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200" b="0" i="0" kern="1200" dirty="0"/>
            <a:t>Do we really need all these smart applications to solve our problems?</a:t>
          </a:r>
          <a:endParaRPr lang="en-US" sz="3200" kern="1200" dirty="0"/>
        </a:p>
      </dsp:txBody>
      <dsp:txXfrm>
        <a:off x="0" y="1218"/>
        <a:ext cx="10884729" cy="2511857"/>
      </dsp:txXfrm>
    </dsp:sp>
    <dsp:sp modelId="{D153CF55-BE9E-49F1-9AEF-50EC6A3F99B2}">
      <dsp:nvSpPr>
        <dsp:cNvPr id="0" name=""/>
        <dsp:cNvSpPr/>
      </dsp:nvSpPr>
      <dsp:spPr>
        <a:xfrm>
          <a:off x="0" y="2513075"/>
          <a:ext cx="10895369" cy="0"/>
        </a:xfrm>
        <a:prstGeom prst="line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3D18-E1C4-412A-9B71-681FF9E5415D}">
      <dsp:nvSpPr>
        <dsp:cNvPr id="0" name=""/>
        <dsp:cNvSpPr/>
      </dsp:nvSpPr>
      <dsp:spPr>
        <a:xfrm>
          <a:off x="0" y="2513075"/>
          <a:ext cx="10895369" cy="88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0" y="2513075"/>
        <a:ext cx="10895369" cy="889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7FA5-D226-4857-A544-0B04CAA1FDB5}">
      <dsp:nvSpPr>
        <dsp:cNvPr id="0" name=""/>
        <dsp:cNvSpPr/>
      </dsp:nvSpPr>
      <dsp:spPr>
        <a:xfrm>
          <a:off x="0" y="1218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70A3-6428-4225-92F7-CC6FCD5645B1}">
      <dsp:nvSpPr>
        <dsp:cNvPr id="0" name=""/>
        <dsp:cNvSpPr/>
      </dsp:nvSpPr>
      <dsp:spPr>
        <a:xfrm>
          <a:off x="0" y="243852"/>
          <a:ext cx="10884729" cy="2511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200" b="0" i="0" kern="1200" dirty="0"/>
            <a:t>What happens to the collected data?</a:t>
          </a:r>
          <a:endParaRPr lang="en-US" sz="3200" kern="1200" dirty="0"/>
        </a:p>
      </dsp:txBody>
      <dsp:txXfrm>
        <a:off x="0" y="243852"/>
        <a:ext cx="10884729" cy="2511857"/>
      </dsp:txXfrm>
    </dsp:sp>
    <dsp:sp modelId="{D153CF55-BE9E-49F1-9AEF-50EC6A3F99B2}">
      <dsp:nvSpPr>
        <dsp:cNvPr id="0" name=""/>
        <dsp:cNvSpPr/>
      </dsp:nvSpPr>
      <dsp:spPr>
        <a:xfrm>
          <a:off x="0" y="2513075"/>
          <a:ext cx="10895369" cy="0"/>
        </a:xfrm>
        <a:prstGeom prst="line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3D18-E1C4-412A-9B71-681FF9E5415D}">
      <dsp:nvSpPr>
        <dsp:cNvPr id="0" name=""/>
        <dsp:cNvSpPr/>
      </dsp:nvSpPr>
      <dsp:spPr>
        <a:xfrm>
          <a:off x="0" y="2513075"/>
          <a:ext cx="10895369" cy="88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0" y="2513075"/>
        <a:ext cx="10895369" cy="889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7FA5-D226-4857-A544-0B04CAA1FDB5}">
      <dsp:nvSpPr>
        <dsp:cNvPr id="0" name=""/>
        <dsp:cNvSpPr/>
      </dsp:nvSpPr>
      <dsp:spPr>
        <a:xfrm>
          <a:off x="0" y="1218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70A3-6428-4225-92F7-CC6FCD5645B1}">
      <dsp:nvSpPr>
        <dsp:cNvPr id="0" name=""/>
        <dsp:cNvSpPr/>
      </dsp:nvSpPr>
      <dsp:spPr>
        <a:xfrm>
          <a:off x="0" y="243852"/>
          <a:ext cx="10884729" cy="2511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200" b="0" i="0" kern="1200" dirty="0"/>
            <a:t>Who will have access to the data?</a:t>
          </a:r>
          <a:endParaRPr lang="en-US" sz="3200" kern="1200" dirty="0"/>
        </a:p>
      </dsp:txBody>
      <dsp:txXfrm>
        <a:off x="0" y="243852"/>
        <a:ext cx="10884729" cy="2511857"/>
      </dsp:txXfrm>
    </dsp:sp>
    <dsp:sp modelId="{D153CF55-BE9E-49F1-9AEF-50EC6A3F99B2}">
      <dsp:nvSpPr>
        <dsp:cNvPr id="0" name=""/>
        <dsp:cNvSpPr/>
      </dsp:nvSpPr>
      <dsp:spPr>
        <a:xfrm>
          <a:off x="0" y="2513075"/>
          <a:ext cx="10895369" cy="0"/>
        </a:xfrm>
        <a:prstGeom prst="line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3D18-E1C4-412A-9B71-681FF9E5415D}">
      <dsp:nvSpPr>
        <dsp:cNvPr id="0" name=""/>
        <dsp:cNvSpPr/>
      </dsp:nvSpPr>
      <dsp:spPr>
        <a:xfrm>
          <a:off x="0" y="2513075"/>
          <a:ext cx="10895369" cy="88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0" y="2513075"/>
        <a:ext cx="10895369" cy="889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7FA5-D226-4857-A544-0B04CAA1FDB5}">
      <dsp:nvSpPr>
        <dsp:cNvPr id="0" name=""/>
        <dsp:cNvSpPr/>
      </dsp:nvSpPr>
      <dsp:spPr>
        <a:xfrm>
          <a:off x="0" y="1218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70A3-6428-4225-92F7-CC6FCD5645B1}">
      <dsp:nvSpPr>
        <dsp:cNvPr id="0" name=""/>
        <dsp:cNvSpPr/>
      </dsp:nvSpPr>
      <dsp:spPr>
        <a:xfrm>
          <a:off x="0" y="243852"/>
          <a:ext cx="10884729" cy="2511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200" b="0" i="0" kern="1200" dirty="0"/>
            <a:t>A committee from FST to spearhead smart city initiatives</a:t>
          </a:r>
          <a:endParaRPr lang="en-US" sz="3200" kern="1200" dirty="0"/>
        </a:p>
      </dsp:txBody>
      <dsp:txXfrm>
        <a:off x="0" y="243852"/>
        <a:ext cx="10884729" cy="2511857"/>
      </dsp:txXfrm>
    </dsp:sp>
    <dsp:sp modelId="{D153CF55-BE9E-49F1-9AEF-50EC6A3F99B2}">
      <dsp:nvSpPr>
        <dsp:cNvPr id="0" name=""/>
        <dsp:cNvSpPr/>
      </dsp:nvSpPr>
      <dsp:spPr>
        <a:xfrm>
          <a:off x="0" y="2513075"/>
          <a:ext cx="10895369" cy="0"/>
        </a:xfrm>
        <a:prstGeom prst="line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13D18-E1C4-412A-9B71-681FF9E5415D}">
      <dsp:nvSpPr>
        <dsp:cNvPr id="0" name=""/>
        <dsp:cNvSpPr/>
      </dsp:nvSpPr>
      <dsp:spPr>
        <a:xfrm>
          <a:off x="0" y="2513075"/>
          <a:ext cx="10895369" cy="88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0" y="2513075"/>
        <a:ext cx="10895369" cy="889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FC33880-180F-4FEF-B62F-B497EFBDDF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EE3D40D-ECEB-4277-B288-669C8AB24D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E6F990DA-BDF9-4308-9351-99539EE989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650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A09DB3F2-046A-4259-BF86-B527BEB10F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650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ACB124-78E9-486D-9C47-BD93E4BD0A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B798-AB75-4B64-9053-38190C866AFD}" type="datetimeFigureOut">
              <a:rPr lang="en-JM" smtClean="0"/>
              <a:t>1/5/2019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1988"/>
            <a:ext cx="5607050" cy="3659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08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808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C6335-51E1-40F2-A0F3-3DC9851465F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3665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C6335-51E1-40F2-A0F3-3DC9851465FE}" type="slidenum">
              <a:rPr lang="en-JM" smtClean="0"/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8514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D0A9-A887-426C-B706-6E26B61327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66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1684-1059-4E86-B84C-43AE9B0540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23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1684-1059-4E86-B84C-43AE9B0540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39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1684-1059-4E86-B84C-43AE9B0540D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98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1684-1059-4E86-B84C-43AE9B0540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1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1684-1059-4E86-B84C-43AE9B0540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7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1684-1059-4E86-B84C-43AE9B0540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4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9024-7698-4BF1-9E38-8A876C637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67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60AB-0CD6-4827-B256-908B25318F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89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2F88-D460-450D-9135-E2FFF25D91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8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B3D-7966-4733-99AF-B00347B86F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9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6B4-3F21-441F-8A8D-C88246D56A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1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5CF8-CD11-4602-93CD-4CC7695512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852-3BBE-406B-965A-37AA305905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49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9AD7-27F2-4F80-9D23-AA4987C543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7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C4F-0D60-4160-A0B5-4081F1CB05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8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5FFB-EF9E-431C-8FC9-F55232B864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8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81684-1059-4E86-B84C-43AE9B0540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336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EEF15-B00E-41FE-A710-C1AF090E6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875239"/>
            <a:ext cx="10439399" cy="1248961"/>
          </a:xfrm>
        </p:spPr>
        <p:txBody>
          <a:bodyPr/>
          <a:lstStyle/>
          <a:p>
            <a:r>
              <a:rPr lang="en-JM" dirty="0"/>
              <a:t>SMART CITY SOLUTIONS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A505263-1BD0-45B9-AB2C-4CAF82F8D79B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1219200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JM" dirty="0"/>
              <a:t>Anthony Drummonds</a:t>
            </a:r>
          </a:p>
          <a:p>
            <a:pPr algn="ctr"/>
            <a:r>
              <a:rPr lang="en-JM" sz="1400" dirty="0"/>
              <a:t>Department of computing</a:t>
            </a:r>
          </a:p>
          <a:p>
            <a:pPr algn="ctr"/>
            <a:r>
              <a:rPr lang="en-JM" sz="1400" dirty="0"/>
              <a:t>The Faculty of science and technology</a:t>
            </a:r>
          </a:p>
          <a:p>
            <a:pPr algn="ctr"/>
            <a:r>
              <a:rPr lang="en-JM" sz="1400" dirty="0"/>
              <a:t>The university of the west indies, </a:t>
            </a:r>
            <a:r>
              <a:rPr lang="en-JM" sz="1400" dirty="0" err="1"/>
              <a:t>mona</a:t>
            </a:r>
            <a:endParaRPr lang="en-JM" sz="1400" dirty="0"/>
          </a:p>
        </p:txBody>
      </p:sp>
    </p:spTree>
    <p:extLst>
      <p:ext uri="{BB962C8B-B14F-4D97-AF65-F5344CB8AC3E}">
        <p14:creationId xmlns:p14="http://schemas.microsoft.com/office/powerpoint/2010/main" val="141620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FOOD FOR THOUGHT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198" name="Content Placeholder 2">
            <a:extLst>
              <a:ext uri="{FF2B5EF4-FFF2-40B4-BE49-F238E27FC236}">
                <a16:creationId xmlns:a16="http://schemas.microsoft.com/office/drawing/2014/main" id="{193EF364-CE16-4A8A-B33D-6E43A378F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8261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72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FOOD FOR THOUGHT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198" name="Content Placeholder 2">
            <a:extLst>
              <a:ext uri="{FF2B5EF4-FFF2-40B4-BE49-F238E27FC236}">
                <a16:creationId xmlns:a16="http://schemas.microsoft.com/office/drawing/2014/main" id="{193EF364-CE16-4A8A-B33D-6E43A378F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82785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421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THE CHARGE!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198" name="Content Placeholder 2">
            <a:extLst>
              <a:ext uri="{FF2B5EF4-FFF2-40B4-BE49-F238E27FC236}">
                <a16:creationId xmlns:a16="http://schemas.microsoft.com/office/drawing/2014/main" id="{193EF364-CE16-4A8A-B33D-6E43A378F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73122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99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EEF15-B00E-41FE-A710-C1AF090E6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875239"/>
            <a:ext cx="10046445" cy="1248961"/>
          </a:xfrm>
        </p:spPr>
        <p:txBody>
          <a:bodyPr/>
          <a:lstStyle/>
          <a:p>
            <a:r>
              <a:rPr lang="en-JM" dirty="0"/>
              <a:t>THANK YOU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A505263-1BD0-45B9-AB2C-4CAF82F8D79B}"/>
              </a:ext>
            </a:extLst>
          </p:cNvPr>
          <p:cNvSpPr txBox="1">
            <a:spLocks/>
          </p:cNvSpPr>
          <p:nvPr/>
        </p:nvSpPr>
        <p:spPr>
          <a:xfrm>
            <a:off x="1154955" y="599658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151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SMART CITY CONCEPT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6A11B1-F91E-480B-A803-F0A1B3AC0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74856"/>
            <a:ext cx="9753600" cy="428753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2F88-D460-450D-9135-E2FFF25D9111}" type="slidenum">
              <a:rPr lang="en-US" altLang="en-US" smtClean="0">
                <a:solidFill>
                  <a:schemeClr val="bg1"/>
                </a:solidFill>
              </a:rPr>
              <a:pPr/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EBEBEB"/>
                </a:solidFill>
              </a:rPr>
              <a:t>PURPOSE OF A SMART CITY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198" name="Content Placeholder 2">
            <a:extLst>
              <a:ext uri="{FF2B5EF4-FFF2-40B4-BE49-F238E27FC236}">
                <a16:creationId xmlns:a16="http://schemas.microsoft.com/office/drawing/2014/main" id="{193EF364-CE16-4A8A-B33D-6E43A378F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82891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27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FOOD FOR THOUGHT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198" name="Content Placeholder 2">
            <a:extLst>
              <a:ext uri="{FF2B5EF4-FFF2-40B4-BE49-F238E27FC236}">
                <a16:creationId xmlns:a16="http://schemas.microsoft.com/office/drawing/2014/main" id="{193EF364-CE16-4A8A-B33D-6E43A378F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2221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58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SMART CITY APPLICATIONS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8199" name="Content Placeholder 1">
            <a:extLst>
              <a:ext uri="{FF2B5EF4-FFF2-40B4-BE49-F238E27FC236}">
                <a16:creationId xmlns:a16="http://schemas.microsoft.com/office/drawing/2014/main" id="{3FB0D123-5051-4D70-84B2-99BFCD7F4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384455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309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SMART CITY APPLICATIONS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A41F5-DA1E-4F1B-A8E6-DDD451E6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4830"/>
            <a:ext cx="784860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2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SMART CITY APPLICATIONS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12D0DA2-1552-4238-9E1F-E0EB6A835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79148"/>
            <a:ext cx="6322973" cy="4195762"/>
          </a:xfrm>
        </p:spPr>
      </p:pic>
    </p:spTree>
    <p:extLst>
      <p:ext uri="{BB962C8B-B14F-4D97-AF65-F5344CB8AC3E}">
        <p14:creationId xmlns:p14="http://schemas.microsoft.com/office/powerpoint/2010/main" val="6847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SMART CITY APPLICATIONS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A4B67B-630D-4B0D-8046-E3F150288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2682976"/>
            <a:ext cx="6781800" cy="3790950"/>
          </a:xfrm>
        </p:spPr>
      </p:pic>
    </p:spTree>
    <p:extLst>
      <p:ext uri="{BB962C8B-B14F-4D97-AF65-F5344CB8AC3E}">
        <p14:creationId xmlns:p14="http://schemas.microsoft.com/office/powerpoint/2010/main" val="260782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FA37CF1-B62B-40DF-83AF-B650864C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EBEBEB"/>
                </a:solidFill>
              </a:rPr>
              <a:t>FOOD FOR THOUGHT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88F9-1FE7-419D-853F-0EA5B06C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552F88-D460-450D-9135-E2FFF25D91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198" name="Content Placeholder 2">
            <a:extLst>
              <a:ext uri="{FF2B5EF4-FFF2-40B4-BE49-F238E27FC236}">
                <a16:creationId xmlns:a16="http://schemas.microsoft.com/office/drawing/2014/main" id="{193EF364-CE16-4A8A-B33D-6E43A378F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55819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24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139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SMART CITY SOLUTIONS</vt:lpstr>
      <vt:lpstr>SMART CITY CONCEPT</vt:lpstr>
      <vt:lpstr>PURPOSE OF A SMART CITY</vt:lpstr>
      <vt:lpstr>FOOD FOR THOUGHT</vt:lpstr>
      <vt:lpstr>SMART CITY APPLICATIONS</vt:lpstr>
      <vt:lpstr>SMART CITY APPLICATIONS</vt:lpstr>
      <vt:lpstr>SMART CITY APPLICATIONS</vt:lpstr>
      <vt:lpstr>SMART CITY APPLICATIONS</vt:lpstr>
      <vt:lpstr>FOOD FOR THOUGHT</vt:lpstr>
      <vt:lpstr>FOOD FOR THOUGHT</vt:lpstr>
      <vt:lpstr>FOOD FOR THOUGHT</vt:lpstr>
      <vt:lpstr>THE CHARGE!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SOLUTIONS</dc:title>
  <dc:creator>Anthony Drummonds</dc:creator>
  <cp:lastModifiedBy>Anthony Drummonds</cp:lastModifiedBy>
  <cp:revision>14</cp:revision>
  <dcterms:created xsi:type="dcterms:W3CDTF">2019-03-27T22:03:49Z</dcterms:created>
  <dcterms:modified xsi:type="dcterms:W3CDTF">2019-05-02T02:50:20Z</dcterms:modified>
</cp:coreProperties>
</file>