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6"/>
  </p:notesMasterIdLst>
  <p:sldIdLst>
    <p:sldId id="256" r:id="rId2"/>
    <p:sldId id="260" r:id="rId3"/>
    <p:sldId id="268" r:id="rId4"/>
    <p:sldId id="269" r:id="rId5"/>
    <p:sldId id="258" r:id="rId6"/>
    <p:sldId id="270" r:id="rId7"/>
    <p:sldId id="271" r:id="rId8"/>
    <p:sldId id="272" r:id="rId9"/>
    <p:sldId id="279" r:id="rId10"/>
    <p:sldId id="265" r:id="rId11"/>
    <p:sldId id="276" r:id="rId12"/>
    <p:sldId id="280" r:id="rId13"/>
    <p:sldId id="281" r:id="rId14"/>
    <p:sldId id="275" r:id="rId15"/>
  </p:sldIdLst>
  <p:sldSz cx="9601200" cy="10058400"/>
  <p:notesSz cx="6858000" cy="9144000"/>
  <p:defaultTextStyle>
    <a:defPPr>
      <a:defRPr lang="en-US"/>
    </a:defPPr>
    <a:lvl1pPr marL="0" algn="l" defTabSz="1123340" rtl="0" eaLnBrk="1" latinLnBrk="0" hangingPunct="1">
      <a:defRPr sz="2211" kern="1200">
        <a:solidFill>
          <a:schemeClr val="tx1"/>
        </a:solidFill>
        <a:latin typeface="+mn-lt"/>
        <a:ea typeface="+mn-ea"/>
        <a:cs typeface="+mn-cs"/>
      </a:defRPr>
    </a:lvl1pPr>
    <a:lvl2pPr marL="561670" algn="l" defTabSz="1123340" rtl="0" eaLnBrk="1" latinLnBrk="0" hangingPunct="1">
      <a:defRPr sz="2211" kern="1200">
        <a:solidFill>
          <a:schemeClr val="tx1"/>
        </a:solidFill>
        <a:latin typeface="+mn-lt"/>
        <a:ea typeface="+mn-ea"/>
        <a:cs typeface="+mn-cs"/>
      </a:defRPr>
    </a:lvl2pPr>
    <a:lvl3pPr marL="1123340" algn="l" defTabSz="1123340" rtl="0" eaLnBrk="1" latinLnBrk="0" hangingPunct="1">
      <a:defRPr sz="2211" kern="1200">
        <a:solidFill>
          <a:schemeClr val="tx1"/>
        </a:solidFill>
        <a:latin typeface="+mn-lt"/>
        <a:ea typeface="+mn-ea"/>
        <a:cs typeface="+mn-cs"/>
      </a:defRPr>
    </a:lvl3pPr>
    <a:lvl4pPr marL="1685011" algn="l" defTabSz="1123340" rtl="0" eaLnBrk="1" latinLnBrk="0" hangingPunct="1">
      <a:defRPr sz="2211" kern="1200">
        <a:solidFill>
          <a:schemeClr val="tx1"/>
        </a:solidFill>
        <a:latin typeface="+mn-lt"/>
        <a:ea typeface="+mn-ea"/>
        <a:cs typeface="+mn-cs"/>
      </a:defRPr>
    </a:lvl4pPr>
    <a:lvl5pPr marL="2246681" algn="l" defTabSz="1123340" rtl="0" eaLnBrk="1" latinLnBrk="0" hangingPunct="1">
      <a:defRPr sz="2211" kern="1200">
        <a:solidFill>
          <a:schemeClr val="tx1"/>
        </a:solidFill>
        <a:latin typeface="+mn-lt"/>
        <a:ea typeface="+mn-ea"/>
        <a:cs typeface="+mn-cs"/>
      </a:defRPr>
    </a:lvl5pPr>
    <a:lvl6pPr marL="2808351" algn="l" defTabSz="1123340" rtl="0" eaLnBrk="1" latinLnBrk="0" hangingPunct="1">
      <a:defRPr sz="2211" kern="1200">
        <a:solidFill>
          <a:schemeClr val="tx1"/>
        </a:solidFill>
        <a:latin typeface="+mn-lt"/>
        <a:ea typeface="+mn-ea"/>
        <a:cs typeface="+mn-cs"/>
      </a:defRPr>
    </a:lvl6pPr>
    <a:lvl7pPr marL="3370021" algn="l" defTabSz="1123340" rtl="0" eaLnBrk="1" latinLnBrk="0" hangingPunct="1">
      <a:defRPr sz="2211" kern="1200">
        <a:solidFill>
          <a:schemeClr val="tx1"/>
        </a:solidFill>
        <a:latin typeface="+mn-lt"/>
        <a:ea typeface="+mn-ea"/>
        <a:cs typeface="+mn-cs"/>
      </a:defRPr>
    </a:lvl7pPr>
    <a:lvl8pPr marL="3931691" algn="l" defTabSz="1123340" rtl="0" eaLnBrk="1" latinLnBrk="0" hangingPunct="1">
      <a:defRPr sz="2211" kern="1200">
        <a:solidFill>
          <a:schemeClr val="tx1"/>
        </a:solidFill>
        <a:latin typeface="+mn-lt"/>
        <a:ea typeface="+mn-ea"/>
        <a:cs typeface="+mn-cs"/>
      </a:defRPr>
    </a:lvl8pPr>
    <a:lvl9pPr marL="4493362" algn="l" defTabSz="1123340" rtl="0" eaLnBrk="1" latinLnBrk="0" hangingPunct="1">
      <a:defRPr sz="22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LL-HUTCHINSON,Camille E" initials="CB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p:cViewPr varScale="1">
        <p:scale>
          <a:sx n="81" d="100"/>
          <a:sy n="81" d="100"/>
        </p:scale>
        <p:origin x="2408" y="184"/>
      </p:cViewPr>
      <p:guideLst>
        <p:guide orient="horz" pos="3168"/>
        <p:guide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80E09D-B1FC-4970-B3FB-3D0FA8550A49}" type="datetimeFigureOut">
              <a:rPr lang="en-US" smtClean="0"/>
              <a:t>5/22/15</a:t>
            </a:fld>
            <a:endParaRPr lang="en-US" dirty="0"/>
          </a:p>
        </p:txBody>
      </p:sp>
      <p:sp>
        <p:nvSpPr>
          <p:cNvPr id="4" name="Slide Image Placeholder 3"/>
          <p:cNvSpPr>
            <a:spLocks noGrp="1" noRot="1" noChangeAspect="1"/>
          </p:cNvSpPr>
          <p:nvPr>
            <p:ph type="sldImg" idx="2"/>
          </p:nvPr>
        </p:nvSpPr>
        <p:spPr>
          <a:xfrm>
            <a:off x="1792288" y="685800"/>
            <a:ext cx="32734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6171D-45B9-40D8-A80A-B3CACF9D6C36}" type="slidenum">
              <a:rPr lang="en-US" smtClean="0"/>
              <a:t>‹#›</a:t>
            </a:fld>
            <a:endParaRPr lang="en-US" dirty="0"/>
          </a:p>
        </p:txBody>
      </p:sp>
    </p:spTree>
    <p:extLst>
      <p:ext uri="{BB962C8B-B14F-4D97-AF65-F5344CB8AC3E}">
        <p14:creationId xmlns:p14="http://schemas.microsoft.com/office/powerpoint/2010/main" val="3656937133"/>
      </p:ext>
    </p:extLst>
  </p:cSld>
  <p:clrMap bg1="lt1" tx1="dk1" bg2="lt2" tx2="dk2" accent1="accent1" accent2="accent2" accent3="accent3" accent4="accent4" accent5="accent5" accent6="accent6" hlink="hlink" folHlink="folHlink"/>
  <p:notesStyle>
    <a:lvl1pPr marL="0" algn="l" defTabSz="1123340" rtl="0" eaLnBrk="1" latinLnBrk="0" hangingPunct="1">
      <a:defRPr sz="1474" kern="1200">
        <a:solidFill>
          <a:schemeClr val="tx1"/>
        </a:solidFill>
        <a:latin typeface="+mn-lt"/>
        <a:ea typeface="+mn-ea"/>
        <a:cs typeface="+mn-cs"/>
      </a:defRPr>
    </a:lvl1pPr>
    <a:lvl2pPr marL="561670" algn="l" defTabSz="1123340" rtl="0" eaLnBrk="1" latinLnBrk="0" hangingPunct="1">
      <a:defRPr sz="1474" kern="1200">
        <a:solidFill>
          <a:schemeClr val="tx1"/>
        </a:solidFill>
        <a:latin typeface="+mn-lt"/>
        <a:ea typeface="+mn-ea"/>
        <a:cs typeface="+mn-cs"/>
      </a:defRPr>
    </a:lvl2pPr>
    <a:lvl3pPr marL="1123340" algn="l" defTabSz="1123340" rtl="0" eaLnBrk="1" latinLnBrk="0" hangingPunct="1">
      <a:defRPr sz="1474" kern="1200">
        <a:solidFill>
          <a:schemeClr val="tx1"/>
        </a:solidFill>
        <a:latin typeface="+mn-lt"/>
        <a:ea typeface="+mn-ea"/>
        <a:cs typeface="+mn-cs"/>
      </a:defRPr>
    </a:lvl3pPr>
    <a:lvl4pPr marL="1685011" algn="l" defTabSz="1123340" rtl="0" eaLnBrk="1" latinLnBrk="0" hangingPunct="1">
      <a:defRPr sz="1474" kern="1200">
        <a:solidFill>
          <a:schemeClr val="tx1"/>
        </a:solidFill>
        <a:latin typeface="+mn-lt"/>
        <a:ea typeface="+mn-ea"/>
        <a:cs typeface="+mn-cs"/>
      </a:defRPr>
    </a:lvl4pPr>
    <a:lvl5pPr marL="2246681" algn="l" defTabSz="1123340" rtl="0" eaLnBrk="1" latinLnBrk="0" hangingPunct="1">
      <a:defRPr sz="1474" kern="1200">
        <a:solidFill>
          <a:schemeClr val="tx1"/>
        </a:solidFill>
        <a:latin typeface="+mn-lt"/>
        <a:ea typeface="+mn-ea"/>
        <a:cs typeface="+mn-cs"/>
      </a:defRPr>
    </a:lvl5pPr>
    <a:lvl6pPr marL="2808351" algn="l" defTabSz="1123340" rtl="0" eaLnBrk="1" latinLnBrk="0" hangingPunct="1">
      <a:defRPr sz="1474" kern="1200">
        <a:solidFill>
          <a:schemeClr val="tx1"/>
        </a:solidFill>
        <a:latin typeface="+mn-lt"/>
        <a:ea typeface="+mn-ea"/>
        <a:cs typeface="+mn-cs"/>
      </a:defRPr>
    </a:lvl6pPr>
    <a:lvl7pPr marL="3370021" algn="l" defTabSz="1123340" rtl="0" eaLnBrk="1" latinLnBrk="0" hangingPunct="1">
      <a:defRPr sz="1474" kern="1200">
        <a:solidFill>
          <a:schemeClr val="tx1"/>
        </a:solidFill>
        <a:latin typeface="+mn-lt"/>
        <a:ea typeface="+mn-ea"/>
        <a:cs typeface="+mn-cs"/>
      </a:defRPr>
    </a:lvl7pPr>
    <a:lvl8pPr marL="3931691" algn="l" defTabSz="1123340" rtl="0" eaLnBrk="1" latinLnBrk="0" hangingPunct="1">
      <a:defRPr sz="1474" kern="1200">
        <a:solidFill>
          <a:schemeClr val="tx1"/>
        </a:solidFill>
        <a:latin typeface="+mn-lt"/>
        <a:ea typeface="+mn-ea"/>
        <a:cs typeface="+mn-cs"/>
      </a:defRPr>
    </a:lvl8pPr>
    <a:lvl9pPr marL="4493362" algn="l" defTabSz="1123340" rtl="0" eaLnBrk="1" latinLnBrk="0" hangingPunct="1">
      <a:defRPr sz="147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2288" y="685800"/>
            <a:ext cx="32734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6171D-45B9-40D8-A80A-B3CACF9D6C36}" type="slidenum">
              <a:rPr lang="en-US" smtClean="0"/>
              <a:t>5</a:t>
            </a:fld>
            <a:endParaRPr lang="en-US" dirty="0"/>
          </a:p>
        </p:txBody>
      </p:sp>
    </p:spTree>
    <p:extLst>
      <p:ext uri="{BB962C8B-B14F-4D97-AF65-F5344CB8AC3E}">
        <p14:creationId xmlns:p14="http://schemas.microsoft.com/office/powerpoint/2010/main" val="305089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551680" y="1715899"/>
            <a:ext cx="5055577" cy="7324243"/>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60070" y="782321"/>
            <a:ext cx="6462449" cy="4582161"/>
          </a:xfrm>
        </p:spPr>
        <p:txBody>
          <a:bodyPr anchor="b">
            <a:normAutofit/>
          </a:bodyPr>
          <a:lstStyle>
            <a:lvl1pPr algn="l">
              <a:defRPr sz="462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60070" y="5637673"/>
            <a:ext cx="5201963" cy="2806417"/>
          </a:xfrm>
        </p:spPr>
        <p:txBody>
          <a:bodyPr anchor="t">
            <a:normAutofit/>
          </a:bodyPr>
          <a:lstStyle>
            <a:lvl1pPr marL="0" indent="0" algn="l">
              <a:buNone/>
              <a:defRPr sz="2100">
                <a:solidFill>
                  <a:schemeClr val="bg2">
                    <a:lumMod val="75000"/>
                  </a:schemeClr>
                </a:solidFill>
              </a:defRPr>
            </a:lvl1pPr>
            <a:lvl2pPr marL="480060" indent="0" algn="ctr">
              <a:buNone/>
              <a:defRPr>
                <a:solidFill>
                  <a:schemeClr val="tx1">
                    <a:tint val="75000"/>
                  </a:schemeClr>
                </a:solidFill>
              </a:defRPr>
            </a:lvl2pPr>
            <a:lvl3pPr marL="960120" indent="0" algn="ctr">
              <a:buNone/>
              <a:defRPr>
                <a:solidFill>
                  <a:schemeClr val="tx1">
                    <a:tint val="75000"/>
                  </a:schemeClr>
                </a:solidFill>
              </a:defRPr>
            </a:lvl3pPr>
            <a:lvl4pPr marL="1440180" indent="0" algn="ctr">
              <a:buNone/>
              <a:defRPr>
                <a:solidFill>
                  <a:schemeClr val="tx1">
                    <a:tint val="75000"/>
                  </a:schemeClr>
                </a:solidFill>
              </a:defRPr>
            </a:lvl4pPr>
            <a:lvl5pPr marL="1920240" indent="0" algn="ctr">
              <a:buNone/>
              <a:defRPr>
                <a:solidFill>
                  <a:schemeClr val="tx1">
                    <a:tint val="75000"/>
                  </a:schemeClr>
                </a:solidFill>
              </a:defRPr>
            </a:lvl5pPr>
            <a:lvl6pPr marL="2400300" indent="0" algn="ctr">
              <a:buNone/>
              <a:defRPr>
                <a:solidFill>
                  <a:schemeClr val="tx1">
                    <a:tint val="75000"/>
                  </a:schemeClr>
                </a:solidFill>
              </a:defRPr>
            </a:lvl6pPr>
            <a:lvl7pPr marL="2880360" indent="0" algn="ctr">
              <a:buNone/>
              <a:defRPr>
                <a:solidFill>
                  <a:schemeClr val="tx1">
                    <a:tint val="75000"/>
                  </a:schemeClr>
                </a:solidFill>
              </a:defRPr>
            </a:lvl7pPr>
            <a:lvl8pPr marL="3360420" indent="0" algn="ctr">
              <a:buNone/>
              <a:defRPr>
                <a:solidFill>
                  <a:schemeClr val="tx1">
                    <a:tint val="75000"/>
                  </a:schemeClr>
                </a:solidFill>
              </a:defRPr>
            </a:lvl8pPr>
            <a:lvl9pPr marL="384048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D0F8B2-0B93-4BFB-9ABF-09D4991084B4}" type="datetimeFigureOut">
              <a:rPr lang="en-US" smtClean="0"/>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200640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071" y="6593840"/>
            <a:ext cx="6882610" cy="22352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60070" y="782320"/>
            <a:ext cx="8481060" cy="458216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80"/>
            </a:lvl1pPr>
            <a:lvl2pPr marL="480060" indent="0">
              <a:buNone/>
              <a:defRPr sz="1680"/>
            </a:lvl2pPr>
            <a:lvl3pPr marL="960120" indent="0">
              <a:buNone/>
              <a:defRPr sz="1680"/>
            </a:lvl3pPr>
            <a:lvl4pPr marL="1440180" indent="0">
              <a:buNone/>
              <a:defRPr sz="1680"/>
            </a:lvl4pPr>
            <a:lvl5pPr marL="1920240" indent="0">
              <a:buNone/>
              <a:defRPr sz="1680"/>
            </a:lvl5pPr>
            <a:lvl6pPr marL="2400300" indent="0">
              <a:buNone/>
              <a:defRPr sz="1680"/>
            </a:lvl6pPr>
            <a:lvl7pPr marL="2880360" indent="0">
              <a:buNone/>
              <a:defRPr sz="1680"/>
            </a:lvl7pPr>
            <a:lvl8pPr marL="3360420" indent="0">
              <a:buNone/>
              <a:defRPr sz="1680"/>
            </a:lvl8pPr>
            <a:lvl9pPr marL="3840480" indent="0">
              <a:buNone/>
              <a:defRPr sz="1680"/>
            </a:lvl9pPr>
          </a:lstStyle>
          <a:p>
            <a:r>
              <a:rPr lang="en-US" smtClean="0"/>
              <a:t>Click icon to add picture</a:t>
            </a:r>
            <a:endParaRPr lang="en-US" dirty="0"/>
          </a:p>
        </p:txBody>
      </p:sp>
      <p:sp>
        <p:nvSpPr>
          <p:cNvPr id="9" name="Text Placeholder 9"/>
          <p:cNvSpPr>
            <a:spLocks noGrp="1"/>
          </p:cNvSpPr>
          <p:nvPr>
            <p:ph type="body" sz="quarter" idx="14"/>
          </p:nvPr>
        </p:nvSpPr>
        <p:spPr>
          <a:xfrm>
            <a:off x="800102" y="5637672"/>
            <a:ext cx="7645399" cy="670560"/>
          </a:xfrm>
        </p:spPr>
        <p:txBody>
          <a:bodyPr anchor="t">
            <a:normAutofit/>
          </a:bodyPr>
          <a:lstStyle>
            <a:lvl1pPr marL="0" indent="0">
              <a:buFontTx/>
              <a:buNone/>
              <a:defRPr sz="1680"/>
            </a:lvl1pPr>
            <a:lvl2pPr marL="480060" indent="0">
              <a:buFontTx/>
              <a:buNone/>
              <a:defRPr/>
            </a:lvl2pPr>
            <a:lvl3pPr marL="960120" indent="0">
              <a:buFontTx/>
              <a:buNone/>
              <a:defRPr/>
            </a:lvl3pPr>
            <a:lvl4pPr marL="1440180" indent="0">
              <a:buFontTx/>
              <a:buNone/>
              <a:defRPr/>
            </a:lvl4pPr>
            <a:lvl5pPr marL="192024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7D0F8B2-0B93-4BFB-9ABF-09D4991084B4}" type="datetimeFigureOut">
              <a:rPr lang="en-US" smtClean="0"/>
              <a:t>5/22/15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366742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60070" y="782320"/>
            <a:ext cx="8481060" cy="4246880"/>
          </a:xfrm>
        </p:spPr>
        <p:txBody>
          <a:bodyPr anchor="ctr">
            <a:normAutofit/>
          </a:bodyPr>
          <a:lstStyle>
            <a:lvl1pPr algn="l">
              <a:defRPr sz="294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60070" y="6035040"/>
            <a:ext cx="6702730" cy="2794000"/>
          </a:xfrm>
        </p:spPr>
        <p:txBody>
          <a:bodyPr anchor="ctr">
            <a:normAutofit/>
          </a:bodyPr>
          <a:lstStyle>
            <a:lvl1pPr marL="0" indent="0" algn="l">
              <a:buNone/>
              <a:defRPr sz="1890">
                <a:solidFill>
                  <a:schemeClr val="bg2">
                    <a:lumMod val="75000"/>
                  </a:schemeClr>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D0F8B2-0B93-4BFB-9ABF-09D4991084B4}" type="datetimeFigureOut">
              <a:rPr lang="en-US" smtClean="0"/>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48342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9098" y="782320"/>
            <a:ext cx="7202776" cy="4246880"/>
          </a:xfrm>
        </p:spPr>
        <p:txBody>
          <a:bodyPr anchor="ctr">
            <a:normAutofit/>
          </a:bodyPr>
          <a:lstStyle>
            <a:lvl1pPr algn="l">
              <a:defRPr sz="294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20141" y="5029200"/>
            <a:ext cx="6722590" cy="707813"/>
          </a:xfrm>
        </p:spPr>
        <p:txBody>
          <a:bodyPr anchor="ctr"/>
          <a:lstStyle>
            <a:lvl1pPr marL="0" indent="0">
              <a:buFontTx/>
              <a:buNone/>
              <a:defRPr/>
            </a:lvl1pPr>
            <a:lvl2pPr marL="480060" indent="0">
              <a:buFontTx/>
              <a:buNone/>
              <a:defRPr/>
            </a:lvl2pPr>
            <a:lvl3pPr marL="960120" indent="0">
              <a:buFontTx/>
              <a:buNone/>
              <a:defRPr/>
            </a:lvl3pPr>
            <a:lvl4pPr marL="1440180" indent="0">
              <a:buFontTx/>
              <a:buNone/>
              <a:defRPr/>
            </a:lvl4pPr>
            <a:lvl5pPr marL="192024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60071" y="6308236"/>
            <a:ext cx="6701479" cy="2520804"/>
          </a:xfrm>
        </p:spPr>
        <p:txBody>
          <a:bodyPr anchor="ctr">
            <a:normAutofit/>
          </a:bodyPr>
          <a:lstStyle>
            <a:lvl1pPr marL="0" indent="0" algn="l">
              <a:buNone/>
              <a:defRPr sz="2100">
                <a:solidFill>
                  <a:schemeClr val="bg2">
                    <a:lumMod val="75000"/>
                  </a:schemeClr>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D0F8B2-0B93-4BFB-9ABF-09D4991084B4}" type="datetimeFigureOut">
              <a:rPr lang="en-US" smtClean="0"/>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CF58C-5991-4B5C-9830-91F592EEFEAD}" type="slidenum">
              <a:rPr lang="en-US" smtClean="0"/>
              <a:t>‹#›</a:t>
            </a:fld>
            <a:endParaRPr lang="en-US" dirty="0"/>
          </a:p>
        </p:txBody>
      </p:sp>
      <p:sp>
        <p:nvSpPr>
          <p:cNvPr id="14" name="TextBox 13"/>
          <p:cNvSpPr txBox="1"/>
          <p:nvPr/>
        </p:nvSpPr>
        <p:spPr>
          <a:xfrm>
            <a:off x="240031" y="1042249"/>
            <a:ext cx="480185" cy="857671"/>
          </a:xfrm>
          <a:prstGeom prst="rect">
            <a:avLst/>
          </a:prstGeom>
        </p:spPr>
        <p:txBody>
          <a:bodyPr vert="horz" lIns="96012" tIns="48006" rIns="96012" bIns="48006" rtlCol="0" anchor="ctr">
            <a:noAutofit/>
          </a:bodyPr>
          <a:lstStyle/>
          <a:p>
            <a:pPr lvl="0"/>
            <a:r>
              <a:rPr lang="en-US" sz="8400" dirty="0">
                <a:solidFill>
                  <a:schemeClr val="tx1"/>
                </a:solidFill>
                <a:effectLst/>
              </a:rPr>
              <a:t>“</a:t>
            </a:r>
          </a:p>
        </p:txBody>
      </p:sp>
      <p:sp>
        <p:nvSpPr>
          <p:cNvPr id="15" name="TextBox 14"/>
          <p:cNvSpPr txBox="1"/>
          <p:nvPr/>
        </p:nvSpPr>
        <p:spPr>
          <a:xfrm>
            <a:off x="8081011" y="4060615"/>
            <a:ext cx="480185" cy="857671"/>
          </a:xfrm>
          <a:prstGeom prst="rect">
            <a:avLst/>
          </a:prstGeom>
        </p:spPr>
        <p:txBody>
          <a:bodyPr vert="horz" lIns="96012" tIns="48006" rIns="96012" bIns="48006" rtlCol="0" anchor="ctr">
            <a:noAutofit/>
          </a:bodyPr>
          <a:lstStyle/>
          <a:p>
            <a:pPr lvl="0" algn="r"/>
            <a:r>
              <a:rPr lang="en-US" sz="8400" dirty="0">
                <a:solidFill>
                  <a:schemeClr val="tx1"/>
                </a:solidFill>
                <a:effectLst/>
              </a:rPr>
              <a:t>”</a:t>
            </a:r>
          </a:p>
        </p:txBody>
      </p:sp>
    </p:spTree>
    <p:extLst>
      <p:ext uri="{BB962C8B-B14F-4D97-AF65-F5344CB8AC3E}">
        <p14:creationId xmlns:p14="http://schemas.microsoft.com/office/powerpoint/2010/main" val="1839813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60071" y="5029200"/>
            <a:ext cx="6701479" cy="2489520"/>
          </a:xfrm>
        </p:spPr>
        <p:txBody>
          <a:bodyPr anchor="b">
            <a:normAutofit/>
          </a:bodyPr>
          <a:lstStyle>
            <a:lvl1pPr algn="l">
              <a:defRPr sz="294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60070" y="7528371"/>
            <a:ext cx="6702730" cy="1300668"/>
          </a:xfrm>
        </p:spPr>
        <p:txBody>
          <a:bodyPr anchor="t">
            <a:normAutofit/>
          </a:bodyPr>
          <a:lstStyle>
            <a:lvl1pPr marL="0" indent="0" algn="l">
              <a:buNone/>
              <a:defRPr sz="1890">
                <a:solidFill>
                  <a:schemeClr val="bg2">
                    <a:lumMod val="75000"/>
                  </a:schemeClr>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D0F8B2-0B93-4BFB-9ABF-09D4991084B4}" type="datetimeFigureOut">
              <a:rPr lang="en-US" smtClean="0"/>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1112502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99098" y="782320"/>
            <a:ext cx="7202775" cy="4246880"/>
          </a:xfrm>
        </p:spPr>
        <p:txBody>
          <a:bodyPr anchor="ctr">
            <a:normAutofit/>
          </a:bodyPr>
          <a:lstStyle>
            <a:lvl1pPr algn="l">
              <a:defRPr sz="294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60071" y="5699760"/>
            <a:ext cx="6701479" cy="1539803"/>
          </a:xfrm>
        </p:spPr>
        <p:txBody>
          <a:bodyPr vert="horz" lIns="91440" tIns="45720" rIns="91440" bIns="45720" rtlCol="0" anchor="b">
            <a:normAutofit/>
          </a:bodyPr>
          <a:lstStyle>
            <a:lvl1pPr>
              <a:buNone/>
              <a:defRPr lang="en-US" sz="21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60070" y="7264400"/>
            <a:ext cx="6701478" cy="1564640"/>
          </a:xfrm>
        </p:spPr>
        <p:txBody>
          <a:bodyPr anchor="t">
            <a:normAutofit/>
          </a:bodyPr>
          <a:lstStyle>
            <a:lvl1pPr marL="0" indent="0" algn="l">
              <a:buNone/>
              <a:defRPr sz="1890">
                <a:solidFill>
                  <a:schemeClr val="bg2">
                    <a:lumMod val="75000"/>
                  </a:schemeClr>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D0F8B2-0B93-4BFB-9ABF-09D4991084B4}" type="datetimeFigureOut">
              <a:rPr lang="en-US" smtClean="0"/>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CF58C-5991-4B5C-9830-91F592EEFEAD}" type="slidenum">
              <a:rPr lang="en-US" smtClean="0"/>
              <a:t>‹#›</a:t>
            </a:fld>
            <a:endParaRPr lang="en-US" dirty="0"/>
          </a:p>
        </p:txBody>
      </p:sp>
      <p:sp>
        <p:nvSpPr>
          <p:cNvPr id="14" name="TextBox 13"/>
          <p:cNvSpPr txBox="1"/>
          <p:nvPr/>
        </p:nvSpPr>
        <p:spPr>
          <a:xfrm>
            <a:off x="240031" y="1042249"/>
            <a:ext cx="480185" cy="857671"/>
          </a:xfrm>
          <a:prstGeom prst="rect">
            <a:avLst/>
          </a:prstGeom>
        </p:spPr>
        <p:txBody>
          <a:bodyPr vert="horz" lIns="96012" tIns="48006" rIns="96012" bIns="48006" rtlCol="0" anchor="ctr">
            <a:noAutofit/>
          </a:bodyPr>
          <a:lstStyle/>
          <a:p>
            <a:pPr lvl="0"/>
            <a:r>
              <a:rPr lang="en-US" sz="8400" dirty="0">
                <a:solidFill>
                  <a:schemeClr val="tx1"/>
                </a:solidFill>
                <a:effectLst/>
              </a:rPr>
              <a:t>“</a:t>
            </a:r>
          </a:p>
        </p:txBody>
      </p:sp>
      <p:sp>
        <p:nvSpPr>
          <p:cNvPr id="15" name="TextBox 14"/>
          <p:cNvSpPr txBox="1"/>
          <p:nvPr/>
        </p:nvSpPr>
        <p:spPr>
          <a:xfrm>
            <a:off x="8081011" y="4060615"/>
            <a:ext cx="480185" cy="857671"/>
          </a:xfrm>
          <a:prstGeom prst="rect">
            <a:avLst/>
          </a:prstGeom>
        </p:spPr>
        <p:txBody>
          <a:bodyPr vert="horz" lIns="96012" tIns="48006" rIns="96012" bIns="48006" rtlCol="0" anchor="ctr">
            <a:noAutofit/>
          </a:bodyPr>
          <a:lstStyle/>
          <a:p>
            <a:pPr lvl="0" algn="r"/>
            <a:r>
              <a:rPr lang="en-US" sz="8400" dirty="0">
                <a:solidFill>
                  <a:schemeClr val="tx1"/>
                </a:solidFill>
                <a:effectLst/>
              </a:rPr>
              <a:t>”</a:t>
            </a:r>
          </a:p>
        </p:txBody>
      </p:sp>
    </p:spTree>
    <p:extLst>
      <p:ext uri="{BB962C8B-B14F-4D97-AF65-F5344CB8AC3E}">
        <p14:creationId xmlns:p14="http://schemas.microsoft.com/office/powerpoint/2010/main" val="1866718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60070" y="782320"/>
            <a:ext cx="7901941" cy="4246880"/>
          </a:xfrm>
        </p:spPr>
        <p:txBody>
          <a:bodyPr vert="horz" lIns="91440" tIns="45720" rIns="91440" bIns="45720" rtlCol="0" anchor="ctr">
            <a:normAutofit/>
          </a:bodyPr>
          <a:lstStyle>
            <a:lvl1pPr>
              <a:defRPr lang="en-US" sz="294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60071" y="5761850"/>
            <a:ext cx="6701479" cy="1229360"/>
          </a:xfrm>
        </p:spPr>
        <p:txBody>
          <a:bodyPr vert="horz" lIns="91440" tIns="45720" rIns="91440" bIns="45720" rtlCol="0" anchor="b">
            <a:normAutofit/>
          </a:bodyPr>
          <a:lstStyle>
            <a:lvl1pPr>
              <a:buNone/>
              <a:defRPr lang="en-US" sz="21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60070" y="6991212"/>
            <a:ext cx="6701478" cy="1837829"/>
          </a:xfrm>
        </p:spPr>
        <p:txBody>
          <a:bodyPr anchor="t">
            <a:normAutofit/>
          </a:bodyPr>
          <a:lstStyle>
            <a:lvl1pPr marL="0" indent="0" algn="l">
              <a:buNone/>
              <a:defRPr sz="1890">
                <a:solidFill>
                  <a:schemeClr val="bg2">
                    <a:lumMod val="75000"/>
                  </a:schemeClr>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D0F8B2-0B93-4BFB-9ABF-09D4991084B4}" type="datetimeFigureOut">
              <a:rPr lang="en-US" smtClean="0"/>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2062781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0071" y="6593840"/>
            <a:ext cx="6882610" cy="2235200"/>
          </a:xfrm>
        </p:spPr>
        <p:txBody>
          <a:bodyPr>
            <a:normAutofit/>
          </a:bodyPr>
          <a:lstStyle>
            <a:lvl1pPr algn="l">
              <a:defRPr sz="294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0071" y="782321"/>
            <a:ext cx="6882610" cy="5525916"/>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0F8B2-0B93-4BFB-9ABF-09D4991084B4}" type="datetimeFigureOut">
              <a:rPr lang="en-US" smtClean="0"/>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318304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4726" y="782320"/>
            <a:ext cx="2146404" cy="6482080"/>
          </a:xfrm>
        </p:spPr>
        <p:txBody>
          <a:bodyPr vert="eaVert">
            <a:normAutofit/>
          </a:bodyPr>
          <a:lstStyle>
            <a:lvl1pPr>
              <a:defRPr sz="294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0070" y="782320"/>
            <a:ext cx="6142513" cy="804672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0F8B2-0B93-4BFB-9ABF-09D4991084B4}" type="datetimeFigureOut">
              <a:rPr lang="en-US" smtClean="0"/>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407905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0071" y="6593840"/>
            <a:ext cx="6882610" cy="2235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60071" y="782320"/>
            <a:ext cx="6882610" cy="55259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D0F8B2-0B93-4BFB-9ABF-09D4991084B4}" type="datetimeFigureOut">
              <a:rPr lang="en-US" smtClean="0"/>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165711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0070" y="2905759"/>
            <a:ext cx="6722591" cy="3402472"/>
          </a:xfrm>
        </p:spPr>
        <p:txBody>
          <a:bodyPr anchor="b">
            <a:normAutofit/>
          </a:bodyPr>
          <a:lstStyle>
            <a:lvl1pPr algn="l">
              <a:defRPr sz="336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60071" y="6581423"/>
            <a:ext cx="6722590" cy="2247618"/>
          </a:xfrm>
        </p:spPr>
        <p:txBody>
          <a:bodyPr anchor="t">
            <a:normAutofit/>
          </a:bodyPr>
          <a:lstStyle>
            <a:lvl1pPr marL="0" indent="0" algn="l">
              <a:buNone/>
              <a:defRPr sz="1890">
                <a:solidFill>
                  <a:schemeClr val="bg2">
                    <a:lumMod val="75000"/>
                  </a:schemeClr>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D0F8B2-0B93-4BFB-9ABF-09D4991084B4}" type="datetimeFigureOut">
              <a:rPr lang="en-US" smtClean="0"/>
              <a:t>5/22/15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242372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0071" y="6593840"/>
            <a:ext cx="6882610" cy="2235200"/>
          </a:xfrm>
        </p:spPr>
        <p:txBody>
          <a:bodyPr>
            <a:normAutofit/>
          </a:bodyPr>
          <a:lstStyle>
            <a:lvl1pPr>
              <a:defRPr sz="3360"/>
            </a:lvl1pPr>
          </a:lstStyle>
          <a:p>
            <a:r>
              <a:rPr lang="en-US" smtClean="0"/>
              <a:t>Click to edit Master title style</a:t>
            </a:r>
            <a:endParaRPr lang="en-US" dirty="0"/>
          </a:p>
        </p:txBody>
      </p:sp>
      <p:sp>
        <p:nvSpPr>
          <p:cNvPr id="11" name="Content Placeholder 3"/>
          <p:cNvSpPr>
            <a:spLocks noGrp="1"/>
          </p:cNvSpPr>
          <p:nvPr>
            <p:ph sz="half" idx="13"/>
          </p:nvPr>
        </p:nvSpPr>
        <p:spPr>
          <a:xfrm>
            <a:off x="560071" y="782321"/>
            <a:ext cx="4147465" cy="5525912"/>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895480" y="782320"/>
            <a:ext cx="4145650" cy="551349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D0F8B2-0B93-4BFB-9ABF-09D4991084B4}" type="datetimeFigureOut">
              <a:rPr lang="en-US" smtClean="0"/>
              <a:t>5/22/15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374754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0071" y="6593840"/>
            <a:ext cx="6882610" cy="2235200"/>
          </a:xfrm>
        </p:spPr>
        <p:txBody>
          <a:bodyPr>
            <a:normAutofit/>
          </a:bodyPr>
          <a:lstStyle>
            <a:lvl1pPr>
              <a:defRPr sz="3360"/>
            </a:lvl1pPr>
          </a:lstStyle>
          <a:p>
            <a:r>
              <a:rPr lang="en-US" smtClean="0"/>
              <a:t>Click to edit Master title style</a:t>
            </a:r>
            <a:endParaRPr lang="en-US" dirty="0"/>
          </a:p>
        </p:txBody>
      </p:sp>
      <p:sp>
        <p:nvSpPr>
          <p:cNvPr id="3" name="Text Placeholder 2"/>
          <p:cNvSpPr>
            <a:spLocks noGrp="1"/>
          </p:cNvSpPr>
          <p:nvPr>
            <p:ph type="body" idx="1"/>
          </p:nvPr>
        </p:nvSpPr>
        <p:spPr>
          <a:xfrm>
            <a:off x="800101" y="782320"/>
            <a:ext cx="3902709" cy="894080"/>
          </a:xfrm>
        </p:spPr>
        <p:txBody>
          <a:bodyPr anchor="b">
            <a:noAutofit/>
          </a:bodyPr>
          <a:lstStyle>
            <a:lvl1pPr marL="0" indent="0">
              <a:buNone/>
              <a:defRPr sz="2520" b="0" cap="all">
                <a:solidFill>
                  <a:schemeClr val="tx1"/>
                </a:solidFill>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4" name="Content Placeholder 3"/>
          <p:cNvSpPr>
            <a:spLocks noGrp="1"/>
          </p:cNvSpPr>
          <p:nvPr>
            <p:ph sz="half" idx="2"/>
          </p:nvPr>
        </p:nvSpPr>
        <p:spPr>
          <a:xfrm>
            <a:off x="560070" y="1676401"/>
            <a:ext cx="4142740" cy="4631832"/>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7767" y="831216"/>
            <a:ext cx="3952254" cy="845184"/>
          </a:xfrm>
        </p:spPr>
        <p:txBody>
          <a:bodyPr anchor="b">
            <a:noAutofit/>
          </a:bodyPr>
          <a:lstStyle>
            <a:lvl1pPr marL="0" indent="0">
              <a:buNone/>
              <a:defRPr sz="2520" b="0" cap="all">
                <a:solidFill>
                  <a:schemeClr val="tx1"/>
                </a:solidFill>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Click to edit Master text styles</a:t>
            </a:r>
          </a:p>
        </p:txBody>
      </p:sp>
      <p:sp>
        <p:nvSpPr>
          <p:cNvPr id="6" name="Content Placeholder 5"/>
          <p:cNvSpPr>
            <a:spLocks noGrp="1"/>
          </p:cNvSpPr>
          <p:nvPr>
            <p:ph sz="quarter" idx="4"/>
          </p:nvPr>
        </p:nvSpPr>
        <p:spPr>
          <a:xfrm>
            <a:off x="4895481" y="1676400"/>
            <a:ext cx="4154540" cy="46194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D0F8B2-0B93-4BFB-9ABF-09D4991084B4}" type="datetimeFigureOut">
              <a:rPr lang="en-US" smtClean="0"/>
              <a:t>5/22/15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35536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071" y="6593840"/>
            <a:ext cx="6882610" cy="2235200"/>
          </a:xfrm>
        </p:spPr>
        <p:txBody>
          <a:bodyPr>
            <a:normAutofit/>
          </a:bodyPr>
          <a:lstStyle>
            <a:lvl1pPr>
              <a:defRPr sz="336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D0F8B2-0B93-4BFB-9ABF-09D4991084B4}" type="datetimeFigureOut">
              <a:rPr lang="en-US" smtClean="0"/>
              <a:t>5/22/15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110838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0F8B2-0B93-4BFB-9ABF-09D4991084B4}" type="datetimeFigureOut">
              <a:rPr lang="en-US" smtClean="0"/>
              <a:t>5/22/15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54580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89600" y="782320"/>
            <a:ext cx="3360420" cy="2235200"/>
          </a:xfrm>
        </p:spPr>
        <p:txBody>
          <a:bodyPr anchor="b">
            <a:norm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560069" y="782320"/>
            <a:ext cx="4660693" cy="804672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689600" y="3241043"/>
            <a:ext cx="3360420" cy="3067192"/>
          </a:xfrm>
        </p:spPr>
        <p:txBody>
          <a:bodyPr anchor="t">
            <a:normAutofit/>
          </a:bodyPr>
          <a:lstStyle>
            <a:lvl1pPr marL="0" indent="0">
              <a:buNone/>
              <a:defRPr sz="168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0F8B2-0B93-4BFB-9ABF-09D4991084B4}" type="datetimeFigureOut">
              <a:rPr lang="en-US" smtClean="0"/>
              <a:t>5/22/15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22761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0590" y="2123440"/>
            <a:ext cx="3741421" cy="1676400"/>
          </a:xfrm>
        </p:spPr>
        <p:txBody>
          <a:bodyPr anchor="b">
            <a:normAutofit/>
          </a:bodyPr>
          <a:lstStyle>
            <a:lvl1pPr algn="l">
              <a:defRPr sz="252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800100" y="1341120"/>
            <a:ext cx="3445023" cy="704088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80"/>
            </a:lvl1pPr>
            <a:lvl2pPr marL="480060" indent="0">
              <a:buNone/>
              <a:defRPr sz="1680"/>
            </a:lvl2pPr>
            <a:lvl3pPr marL="960120" indent="0">
              <a:buNone/>
              <a:defRPr sz="1680"/>
            </a:lvl3pPr>
            <a:lvl4pPr marL="1440180" indent="0">
              <a:buNone/>
              <a:defRPr sz="1680"/>
            </a:lvl4pPr>
            <a:lvl5pPr marL="1920240" indent="0">
              <a:buNone/>
              <a:defRPr sz="1680"/>
            </a:lvl5pPr>
            <a:lvl6pPr marL="2400300" indent="0">
              <a:buNone/>
              <a:defRPr sz="1680"/>
            </a:lvl6pPr>
            <a:lvl7pPr marL="2880360" indent="0">
              <a:buNone/>
              <a:defRPr sz="1680"/>
            </a:lvl7pPr>
            <a:lvl8pPr marL="3360420" indent="0">
              <a:buNone/>
              <a:defRPr sz="1680"/>
            </a:lvl8pPr>
            <a:lvl9pPr marL="3840480" indent="0">
              <a:buNone/>
              <a:defRPr sz="1680"/>
            </a:lvl9pPr>
          </a:lstStyle>
          <a:p>
            <a:r>
              <a:rPr lang="en-US" smtClean="0"/>
              <a:t>Click icon to add picture</a:t>
            </a:r>
            <a:endParaRPr lang="en-US" dirty="0"/>
          </a:p>
        </p:txBody>
      </p:sp>
      <p:sp>
        <p:nvSpPr>
          <p:cNvPr id="4" name="Text Placeholder 3"/>
          <p:cNvSpPr>
            <a:spLocks noGrp="1"/>
          </p:cNvSpPr>
          <p:nvPr>
            <p:ph type="body" sz="half" idx="2"/>
          </p:nvPr>
        </p:nvSpPr>
        <p:spPr>
          <a:xfrm>
            <a:off x="4720829" y="4023360"/>
            <a:ext cx="3742434" cy="3054773"/>
          </a:xfrm>
        </p:spPr>
        <p:txBody>
          <a:bodyPr anchor="t">
            <a:normAutofit/>
          </a:bodyPr>
          <a:lstStyle>
            <a:lvl1pPr marL="0" indent="0">
              <a:buNone/>
              <a:defRPr sz="189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D0F8B2-0B93-4BFB-9ABF-09D4991084B4}" type="datetimeFigureOut">
              <a:rPr lang="en-US" smtClean="0"/>
              <a:t>5/22/15</a:t>
            </a:fld>
            <a:endParaRPr lang="en-US" dirty="0"/>
          </a:p>
        </p:txBody>
      </p:sp>
      <p:sp>
        <p:nvSpPr>
          <p:cNvPr id="6" name="Footer Placeholder 5"/>
          <p:cNvSpPr>
            <a:spLocks noGrp="1"/>
          </p:cNvSpPr>
          <p:nvPr>
            <p:ph type="ftr" sz="quarter" idx="11"/>
          </p:nvPr>
        </p:nvSpPr>
        <p:spPr>
          <a:xfrm>
            <a:off x="560070" y="9052561"/>
            <a:ext cx="6102310" cy="535517"/>
          </a:xfrm>
        </p:spPr>
        <p:txBody>
          <a:bodyPr/>
          <a:lstStyle/>
          <a:p>
            <a:endParaRPr lang="en-US" dirty="0"/>
          </a:p>
        </p:txBody>
      </p:sp>
      <p:sp>
        <p:nvSpPr>
          <p:cNvPr id="7" name="Slide Number Placeholder 6"/>
          <p:cNvSpPr>
            <a:spLocks noGrp="1"/>
          </p:cNvSpPr>
          <p:nvPr>
            <p:ph type="sldNum" sz="quarter" idx="12"/>
          </p:nvPr>
        </p:nvSpPr>
        <p:spPr/>
        <p:txBody>
          <a:bodyPr/>
          <a:lstStyle/>
          <a:p>
            <a:fld id="{DF6CF58C-5991-4B5C-9830-91F592EEFEAD}" type="slidenum">
              <a:rPr lang="en-US" smtClean="0"/>
              <a:t>‹#›</a:t>
            </a:fld>
            <a:endParaRPr lang="en-US" dirty="0"/>
          </a:p>
        </p:txBody>
      </p:sp>
    </p:spTree>
    <p:extLst>
      <p:ext uri="{BB962C8B-B14F-4D97-AF65-F5344CB8AC3E}">
        <p14:creationId xmlns:p14="http://schemas.microsoft.com/office/powerpoint/2010/main" val="944829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004209" y="5712179"/>
            <a:ext cx="2593979" cy="3899182"/>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60071" y="6593840"/>
            <a:ext cx="6882610" cy="2235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60071" y="782321"/>
            <a:ext cx="6882610" cy="552591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801758" y="9052565"/>
            <a:ext cx="1260486" cy="535517"/>
          </a:xfrm>
          <a:prstGeom prst="rect">
            <a:avLst/>
          </a:prstGeom>
        </p:spPr>
        <p:txBody>
          <a:bodyPr vert="horz" lIns="91440" tIns="45720" rIns="91440" bIns="45720" rtlCol="0" anchor="t"/>
          <a:lstStyle>
            <a:lvl1pPr algn="r">
              <a:defRPr sz="1050" b="0" i="0">
                <a:solidFill>
                  <a:schemeClr val="bg2">
                    <a:lumMod val="50000"/>
                  </a:schemeClr>
                </a:solidFill>
                <a:effectLst/>
                <a:latin typeface="+mn-lt"/>
              </a:defRPr>
            </a:lvl1pPr>
          </a:lstStyle>
          <a:p>
            <a:fld id="{37D0F8B2-0B93-4BFB-9ABF-09D4991084B4}" type="datetimeFigureOut">
              <a:rPr lang="en-US" smtClean="0"/>
              <a:t>5/22/15</a:t>
            </a:fld>
            <a:endParaRPr lang="en-US" dirty="0"/>
          </a:p>
        </p:txBody>
      </p:sp>
      <p:sp>
        <p:nvSpPr>
          <p:cNvPr id="5" name="Footer Placeholder 4"/>
          <p:cNvSpPr>
            <a:spLocks noGrp="1"/>
          </p:cNvSpPr>
          <p:nvPr>
            <p:ph type="ftr" sz="quarter" idx="3"/>
          </p:nvPr>
        </p:nvSpPr>
        <p:spPr>
          <a:xfrm>
            <a:off x="560070" y="9052561"/>
            <a:ext cx="6102310" cy="535517"/>
          </a:xfrm>
          <a:prstGeom prst="rect">
            <a:avLst/>
          </a:prstGeom>
        </p:spPr>
        <p:txBody>
          <a:bodyPr vert="horz" lIns="91440" tIns="45720" rIns="91440" bIns="45720" rtlCol="0" anchor="t"/>
          <a:lstStyle>
            <a:lvl1pPr algn="l">
              <a:defRPr sz="10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8163148" y="8181768"/>
            <a:ext cx="899752" cy="982557"/>
          </a:xfrm>
          <a:prstGeom prst="rect">
            <a:avLst/>
          </a:prstGeom>
        </p:spPr>
        <p:txBody>
          <a:bodyPr vert="horz" lIns="91440" tIns="45720" rIns="91440" bIns="45720" rtlCol="0" anchor="b"/>
          <a:lstStyle>
            <a:lvl1pPr algn="r">
              <a:defRPr sz="2940" b="0" i="0">
                <a:solidFill>
                  <a:schemeClr val="bg2">
                    <a:lumMod val="50000"/>
                  </a:schemeClr>
                </a:solidFill>
                <a:effectLst/>
                <a:latin typeface="+mn-lt"/>
              </a:defRPr>
            </a:lvl1pPr>
          </a:lstStyle>
          <a:p>
            <a:fld id="{DF6CF58C-5991-4B5C-9830-91F592EEFEAD}" type="slidenum">
              <a:rPr lang="en-US" smtClean="0"/>
              <a:t>‹#›</a:t>
            </a:fld>
            <a:endParaRPr lang="en-US" dirty="0"/>
          </a:p>
        </p:txBody>
      </p:sp>
    </p:spTree>
    <p:extLst>
      <p:ext uri="{BB962C8B-B14F-4D97-AF65-F5344CB8AC3E}">
        <p14:creationId xmlns:p14="http://schemas.microsoft.com/office/powerpoint/2010/main" val="4292183269"/>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l" defTabSz="480060" rtl="0" eaLnBrk="1" latinLnBrk="0" hangingPunct="1">
        <a:spcBef>
          <a:spcPct val="0"/>
        </a:spcBef>
        <a:buNone/>
        <a:defRPr sz="336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0038" indent="-300038" algn="l" defTabSz="480060" rtl="0" eaLnBrk="1" latinLnBrk="0" hangingPunct="1">
        <a:spcBef>
          <a:spcPct val="20000"/>
        </a:spcBef>
        <a:spcAft>
          <a:spcPts val="63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1pPr>
      <a:lvl2pPr marL="780098" indent="-300038" algn="l" defTabSz="480060" rtl="0" eaLnBrk="1" latinLnBrk="0" hangingPunct="1">
        <a:spcBef>
          <a:spcPct val="20000"/>
        </a:spcBef>
        <a:spcAft>
          <a:spcPts val="630"/>
        </a:spcAft>
        <a:buClr>
          <a:schemeClr val="tx1"/>
        </a:buClr>
        <a:buSzPct val="80000"/>
        <a:buFont typeface="Wingdings 3" panose="05040102010807070707" pitchFamily="18" charset="2"/>
        <a:buChar char=""/>
        <a:defRPr sz="1890" kern="1200" cap="none">
          <a:solidFill>
            <a:schemeClr val="bg2">
              <a:lumMod val="75000"/>
            </a:schemeClr>
          </a:solidFill>
          <a:effectLst/>
          <a:latin typeface="+mn-lt"/>
          <a:ea typeface="+mn-ea"/>
          <a:cs typeface="+mn-cs"/>
        </a:defRPr>
      </a:lvl2pPr>
      <a:lvl3pPr marL="1260158" indent="-300038" algn="l" defTabSz="480060" rtl="0" eaLnBrk="1" latinLnBrk="0" hangingPunct="1">
        <a:spcBef>
          <a:spcPct val="20000"/>
        </a:spcBef>
        <a:spcAft>
          <a:spcPts val="630"/>
        </a:spcAft>
        <a:buClr>
          <a:schemeClr val="tx1"/>
        </a:buClr>
        <a:buSzPct val="80000"/>
        <a:buFont typeface="Wingdings 3" panose="05040102010807070707" pitchFamily="18" charset="2"/>
        <a:buChar char=""/>
        <a:defRPr sz="1680" kern="1200" cap="none">
          <a:solidFill>
            <a:schemeClr val="bg2">
              <a:lumMod val="75000"/>
            </a:schemeClr>
          </a:solidFill>
          <a:effectLst/>
          <a:latin typeface="+mn-lt"/>
          <a:ea typeface="+mn-ea"/>
          <a:cs typeface="+mn-cs"/>
        </a:defRPr>
      </a:lvl3pPr>
      <a:lvl4pPr marL="1620203" indent="-180023" algn="l" defTabSz="480060" rtl="0" eaLnBrk="1" latinLnBrk="0" hangingPunct="1">
        <a:spcBef>
          <a:spcPct val="20000"/>
        </a:spcBef>
        <a:spcAft>
          <a:spcPts val="630"/>
        </a:spcAft>
        <a:buClr>
          <a:schemeClr val="tx1"/>
        </a:buClr>
        <a:buSzPct val="80000"/>
        <a:buFont typeface="Wingdings 3" panose="05040102010807070707" pitchFamily="18" charset="2"/>
        <a:buChar char=""/>
        <a:defRPr sz="1470" kern="1200" cap="none">
          <a:solidFill>
            <a:schemeClr val="bg2">
              <a:lumMod val="75000"/>
            </a:schemeClr>
          </a:solidFill>
          <a:effectLst/>
          <a:latin typeface="+mn-lt"/>
          <a:ea typeface="+mn-ea"/>
          <a:cs typeface="+mn-cs"/>
        </a:defRPr>
      </a:lvl4pPr>
      <a:lvl5pPr marL="2100263" indent="-180023" algn="l" defTabSz="480060" rtl="0" eaLnBrk="1" latinLnBrk="0" hangingPunct="1">
        <a:spcBef>
          <a:spcPct val="20000"/>
        </a:spcBef>
        <a:spcAft>
          <a:spcPts val="630"/>
        </a:spcAft>
        <a:buClr>
          <a:schemeClr val="tx1"/>
        </a:buClr>
        <a:buSzPct val="80000"/>
        <a:buFont typeface="Wingdings 3" panose="05040102010807070707" pitchFamily="18" charset="2"/>
        <a:buChar char=""/>
        <a:defRPr sz="1470" kern="1200" cap="none">
          <a:solidFill>
            <a:schemeClr val="bg2">
              <a:lumMod val="75000"/>
            </a:schemeClr>
          </a:solidFill>
          <a:effectLst/>
          <a:latin typeface="+mn-lt"/>
          <a:ea typeface="+mn-ea"/>
          <a:cs typeface="+mn-cs"/>
        </a:defRPr>
      </a:lvl5pPr>
      <a:lvl6pPr marL="2640330" indent="-240030" algn="l" defTabSz="480060" rtl="0" eaLnBrk="1" latinLnBrk="0" hangingPunct="1">
        <a:spcBef>
          <a:spcPct val="20000"/>
        </a:spcBef>
        <a:spcAft>
          <a:spcPts val="630"/>
        </a:spcAft>
        <a:buClr>
          <a:schemeClr val="tx1"/>
        </a:buClr>
        <a:buSzPct val="80000"/>
        <a:buFont typeface="Wingdings 3" panose="05040102010807070707" pitchFamily="18" charset="2"/>
        <a:buChar char=""/>
        <a:defRPr sz="1470" kern="1200" cap="none">
          <a:solidFill>
            <a:schemeClr val="bg2">
              <a:lumMod val="75000"/>
            </a:schemeClr>
          </a:solidFill>
          <a:effectLst/>
          <a:latin typeface="+mn-lt"/>
          <a:ea typeface="+mn-ea"/>
          <a:cs typeface="+mn-cs"/>
        </a:defRPr>
      </a:lvl6pPr>
      <a:lvl7pPr marL="3120390" indent="-240030" algn="l" defTabSz="480060" rtl="0" eaLnBrk="1" latinLnBrk="0" hangingPunct="1">
        <a:spcBef>
          <a:spcPct val="20000"/>
        </a:spcBef>
        <a:spcAft>
          <a:spcPts val="630"/>
        </a:spcAft>
        <a:buClr>
          <a:schemeClr val="tx1"/>
        </a:buClr>
        <a:buSzPct val="80000"/>
        <a:buFont typeface="Wingdings 3" panose="05040102010807070707" pitchFamily="18" charset="2"/>
        <a:buChar char=""/>
        <a:defRPr sz="1470" kern="1200" cap="none">
          <a:solidFill>
            <a:schemeClr val="bg2">
              <a:lumMod val="75000"/>
            </a:schemeClr>
          </a:solidFill>
          <a:effectLst/>
          <a:latin typeface="+mn-lt"/>
          <a:ea typeface="+mn-ea"/>
          <a:cs typeface="+mn-cs"/>
        </a:defRPr>
      </a:lvl7pPr>
      <a:lvl8pPr marL="3600450" indent="-240030" algn="l" defTabSz="480060" rtl="0" eaLnBrk="1" latinLnBrk="0" hangingPunct="1">
        <a:spcBef>
          <a:spcPct val="20000"/>
        </a:spcBef>
        <a:spcAft>
          <a:spcPts val="630"/>
        </a:spcAft>
        <a:buClr>
          <a:schemeClr val="tx1"/>
        </a:buClr>
        <a:buSzPct val="80000"/>
        <a:buFont typeface="Wingdings 3" panose="05040102010807070707" pitchFamily="18" charset="2"/>
        <a:buChar char=""/>
        <a:defRPr sz="1470" kern="1200" cap="none">
          <a:solidFill>
            <a:schemeClr val="bg2">
              <a:lumMod val="75000"/>
            </a:schemeClr>
          </a:solidFill>
          <a:effectLst/>
          <a:latin typeface="+mn-lt"/>
          <a:ea typeface="+mn-ea"/>
          <a:cs typeface="+mn-cs"/>
        </a:defRPr>
      </a:lvl8pPr>
      <a:lvl9pPr marL="4080510" indent="-240030" algn="l" defTabSz="480060" rtl="0" eaLnBrk="1" latinLnBrk="0" hangingPunct="1">
        <a:spcBef>
          <a:spcPct val="20000"/>
        </a:spcBef>
        <a:spcAft>
          <a:spcPts val="630"/>
        </a:spcAft>
        <a:buClr>
          <a:schemeClr val="tx1"/>
        </a:buClr>
        <a:buSzPct val="80000"/>
        <a:buFont typeface="Wingdings 3" panose="05040102010807070707" pitchFamily="18" charset="2"/>
        <a:buChar char=""/>
        <a:defRPr sz="1470" kern="1200" cap="none">
          <a:solidFill>
            <a:schemeClr val="bg2">
              <a:lumMod val="75000"/>
            </a:schemeClr>
          </a:solidFill>
          <a:effectLst/>
          <a:latin typeface="+mn-lt"/>
          <a:ea typeface="+mn-ea"/>
          <a:cs typeface="+mn-cs"/>
        </a:defRPr>
      </a:lvl9pPr>
    </p:bodyStyle>
    <p:otherStyle>
      <a:defPPr>
        <a:defRPr lang="en-US"/>
      </a:defPPr>
      <a:lvl1pPr marL="0" algn="l" defTabSz="480060" rtl="0" eaLnBrk="1" latinLnBrk="0" hangingPunct="1">
        <a:defRPr sz="1890" kern="1200">
          <a:solidFill>
            <a:schemeClr val="tx1"/>
          </a:solidFill>
          <a:latin typeface="+mn-lt"/>
          <a:ea typeface="+mn-ea"/>
          <a:cs typeface="+mn-cs"/>
        </a:defRPr>
      </a:lvl1pPr>
      <a:lvl2pPr marL="480060" algn="l" defTabSz="480060" rtl="0" eaLnBrk="1" latinLnBrk="0" hangingPunct="1">
        <a:defRPr sz="1890" kern="1200">
          <a:solidFill>
            <a:schemeClr val="tx1"/>
          </a:solidFill>
          <a:latin typeface="+mn-lt"/>
          <a:ea typeface="+mn-ea"/>
          <a:cs typeface="+mn-cs"/>
        </a:defRPr>
      </a:lvl2pPr>
      <a:lvl3pPr marL="960120" algn="l" defTabSz="480060" rtl="0" eaLnBrk="1" latinLnBrk="0" hangingPunct="1">
        <a:defRPr sz="1890" kern="1200">
          <a:solidFill>
            <a:schemeClr val="tx1"/>
          </a:solidFill>
          <a:latin typeface="+mn-lt"/>
          <a:ea typeface="+mn-ea"/>
          <a:cs typeface="+mn-cs"/>
        </a:defRPr>
      </a:lvl3pPr>
      <a:lvl4pPr marL="1440180" algn="l" defTabSz="480060" rtl="0" eaLnBrk="1" latinLnBrk="0" hangingPunct="1">
        <a:defRPr sz="1890" kern="1200">
          <a:solidFill>
            <a:schemeClr val="tx1"/>
          </a:solidFill>
          <a:latin typeface="+mn-lt"/>
          <a:ea typeface="+mn-ea"/>
          <a:cs typeface="+mn-cs"/>
        </a:defRPr>
      </a:lvl4pPr>
      <a:lvl5pPr marL="1920240" algn="l" defTabSz="480060" rtl="0" eaLnBrk="1" latinLnBrk="0" hangingPunct="1">
        <a:defRPr sz="1890" kern="1200">
          <a:solidFill>
            <a:schemeClr val="tx1"/>
          </a:solidFill>
          <a:latin typeface="+mn-lt"/>
          <a:ea typeface="+mn-ea"/>
          <a:cs typeface="+mn-cs"/>
        </a:defRPr>
      </a:lvl5pPr>
      <a:lvl6pPr marL="2400300" algn="l" defTabSz="480060" rtl="0" eaLnBrk="1" latinLnBrk="0" hangingPunct="1">
        <a:defRPr sz="1890" kern="1200">
          <a:solidFill>
            <a:schemeClr val="tx1"/>
          </a:solidFill>
          <a:latin typeface="+mn-lt"/>
          <a:ea typeface="+mn-ea"/>
          <a:cs typeface="+mn-cs"/>
        </a:defRPr>
      </a:lvl6pPr>
      <a:lvl7pPr marL="2880360" algn="l" defTabSz="480060" rtl="0" eaLnBrk="1" latinLnBrk="0" hangingPunct="1">
        <a:defRPr sz="1890" kern="1200">
          <a:solidFill>
            <a:schemeClr val="tx1"/>
          </a:solidFill>
          <a:latin typeface="+mn-lt"/>
          <a:ea typeface="+mn-ea"/>
          <a:cs typeface="+mn-cs"/>
        </a:defRPr>
      </a:lvl7pPr>
      <a:lvl8pPr marL="3360420" algn="l" defTabSz="480060" rtl="0" eaLnBrk="1" latinLnBrk="0" hangingPunct="1">
        <a:defRPr sz="1890" kern="1200">
          <a:solidFill>
            <a:schemeClr val="tx1"/>
          </a:solidFill>
          <a:latin typeface="+mn-lt"/>
          <a:ea typeface="+mn-ea"/>
          <a:cs typeface="+mn-cs"/>
        </a:defRPr>
      </a:lvl8pPr>
      <a:lvl9pPr marL="3840480" algn="l" defTabSz="48006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024" y="1066800"/>
            <a:ext cx="8731718" cy="1125110"/>
          </a:xfrm>
        </p:spPr>
        <p:txBody>
          <a:bodyPr>
            <a:noAutofit/>
          </a:bodyPr>
          <a:lstStyle/>
          <a:p>
            <a:r>
              <a:rPr lang="en-US" sz="5400" dirty="0" smtClean="0">
                <a:latin typeface="Adobe Devanagari" panose="02040503050201020203" pitchFamily="18" charset="0"/>
                <a:cs typeface="Adobe Devanagari" panose="02040503050201020203" pitchFamily="18" charset="0"/>
              </a:rPr>
              <a:t>Mona Operational Plan</a:t>
            </a:r>
            <a:endParaRPr lang="en-US" sz="5400" dirty="0">
              <a:latin typeface="Adobe Devanagari" panose="02040503050201020203" pitchFamily="18" charset="0"/>
              <a:cs typeface="Adobe Devanagari" panose="02040503050201020203" pitchFamily="18" charset="0"/>
            </a:endParaRPr>
          </a:p>
        </p:txBody>
      </p:sp>
      <p:sp>
        <p:nvSpPr>
          <p:cNvPr id="5" name="Snip Diagonal Corner Rectangle 4"/>
          <p:cNvSpPr/>
          <p:nvPr/>
        </p:nvSpPr>
        <p:spPr>
          <a:xfrm>
            <a:off x="420024" y="3522505"/>
            <a:ext cx="8938591" cy="582063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8964"/>
          <a:stretch/>
        </p:blipFill>
        <p:spPr>
          <a:xfrm>
            <a:off x="510208" y="3775031"/>
            <a:ext cx="7906848" cy="421518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8" y="1491605"/>
            <a:ext cx="8897249" cy="1828804"/>
          </a:xfrm>
          <a:prstGeom prst="rect">
            <a:avLst/>
          </a:prstGeom>
        </p:spPr>
      </p:pic>
      <p:sp>
        <p:nvSpPr>
          <p:cNvPr id="3" name="Subtitle 2"/>
          <p:cNvSpPr>
            <a:spLocks noGrp="1"/>
          </p:cNvSpPr>
          <p:nvPr>
            <p:ph type="subTitle" idx="1"/>
          </p:nvPr>
        </p:nvSpPr>
        <p:spPr>
          <a:xfrm>
            <a:off x="1524000" y="8423211"/>
            <a:ext cx="7153014" cy="1064257"/>
          </a:xfrm>
        </p:spPr>
        <p:txBody>
          <a:bodyPr>
            <a:noAutofit/>
          </a:bodyPr>
          <a:lstStyle/>
          <a:p>
            <a:r>
              <a:rPr lang="en-US" sz="4000" dirty="0" smtClean="0">
                <a:solidFill>
                  <a:schemeClr val="tx1"/>
                </a:solidFill>
                <a:latin typeface="Adobe Devanagari" panose="02040503050201020203" pitchFamily="18" charset="0"/>
                <a:cs typeface="Adobe Devanagari" panose="02040503050201020203" pitchFamily="18" charset="0"/>
              </a:rPr>
              <a:t>My Mona. My Plan. Let’s Live It</a:t>
            </a:r>
            <a:r>
              <a:rPr lang="en-US" sz="4000" dirty="0" smtClean="0">
                <a:solidFill>
                  <a:schemeClr val="tx1"/>
                </a:solidFill>
              </a:rPr>
              <a:t>!</a:t>
            </a:r>
            <a:endParaRPr lang="en-US" sz="4000" dirty="0">
              <a:solidFill>
                <a:schemeClr val="tx1"/>
              </a:solidFill>
            </a:endParaRPr>
          </a:p>
        </p:txBody>
      </p:sp>
      <p:sp>
        <p:nvSpPr>
          <p:cNvPr id="4" name="TextBox 3"/>
          <p:cNvSpPr txBox="1"/>
          <p:nvPr/>
        </p:nvSpPr>
        <p:spPr>
          <a:xfrm>
            <a:off x="420023" y="2819400"/>
            <a:ext cx="8492233" cy="646331"/>
          </a:xfrm>
          <a:prstGeom prst="rect">
            <a:avLst/>
          </a:prstGeom>
          <a:noFill/>
        </p:spPr>
        <p:txBody>
          <a:bodyPr wrap="square" rtlCol="0">
            <a:spAutoFit/>
          </a:bodyPr>
          <a:lstStyle/>
          <a:p>
            <a:pPr algn="ctr"/>
            <a:r>
              <a:rPr lang="en-US" sz="3600" dirty="0">
                <a:solidFill>
                  <a:schemeClr val="accent2">
                    <a:lumMod val="50000"/>
                  </a:schemeClr>
                </a:solidFill>
                <a:latin typeface="Adobe Garamond Pro Bold" panose="02020702060506020403" pitchFamily="18" charset="0"/>
              </a:rPr>
              <a:t>Employee Engagement &amp; Development</a:t>
            </a:r>
            <a:endParaRPr lang="en-JM" sz="3600" dirty="0">
              <a:solidFill>
                <a:schemeClr val="accent2">
                  <a:lumMod val="50000"/>
                </a:schemeClr>
              </a:solidFill>
              <a:latin typeface="Adobe Garamond Pro Bold" panose="02020702060506020403" pitchFamily="18" charset="0"/>
            </a:endParaRPr>
          </a:p>
        </p:txBody>
      </p:sp>
    </p:spTree>
    <p:extLst>
      <p:ext uri="{BB962C8B-B14F-4D97-AF65-F5344CB8AC3E}">
        <p14:creationId xmlns:p14="http://schemas.microsoft.com/office/powerpoint/2010/main" val="3009541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6626" y="838200"/>
            <a:ext cx="9601200" cy="48006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 y="1828800"/>
            <a:ext cx="9601200" cy="696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83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684853" y="2222500"/>
            <a:ext cx="7341704" cy="5208416"/>
          </a:xfrm>
          <a:prstGeom prst="snip2DiagRec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title"/>
          </p:nvPr>
        </p:nvSpPr>
        <p:spPr>
          <a:xfrm>
            <a:off x="631845" y="228600"/>
            <a:ext cx="6882610" cy="2235200"/>
          </a:xfrm>
        </p:spPr>
        <p:txBody>
          <a:bodyPr>
            <a:normAutofit/>
          </a:bodyPr>
          <a:lstStyle/>
          <a:p>
            <a:r>
              <a:rPr lang="en-US" sz="4000" dirty="0" smtClean="0">
                <a:latin typeface="Adobe Devanagari" panose="02040503050201020203" pitchFamily="18" charset="0"/>
                <a:cs typeface="Adobe Devanagari" panose="02040503050201020203" pitchFamily="18" charset="0"/>
              </a:rPr>
              <a:t>Performance Management System</a:t>
            </a:r>
            <a:endParaRPr lang="en-US" sz="4000"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idx="1"/>
          </p:nvPr>
        </p:nvSpPr>
        <p:spPr>
          <a:xfrm>
            <a:off x="887896" y="1905000"/>
            <a:ext cx="6882610" cy="5525916"/>
          </a:xfrm>
        </p:spPr>
        <p:txBody>
          <a:bodyPr>
            <a:noAutofit/>
          </a:bodyPr>
          <a:lstStyle/>
          <a:p>
            <a:r>
              <a:rPr lang="en-US" sz="2800" dirty="0" smtClean="0">
                <a:solidFill>
                  <a:schemeClr val="tx1"/>
                </a:solidFill>
              </a:rPr>
              <a:t>This project will include review of the following:</a:t>
            </a:r>
          </a:p>
          <a:p>
            <a:pPr lvl="1"/>
            <a:r>
              <a:rPr lang="en-US" sz="2400" dirty="0" smtClean="0">
                <a:solidFill>
                  <a:schemeClr val="tx1"/>
                </a:solidFill>
              </a:rPr>
              <a:t>Workforce Strategy</a:t>
            </a:r>
          </a:p>
          <a:p>
            <a:pPr lvl="1"/>
            <a:r>
              <a:rPr lang="en-US" sz="2400" dirty="0" smtClean="0">
                <a:solidFill>
                  <a:schemeClr val="tx1"/>
                </a:solidFill>
              </a:rPr>
              <a:t>Job Analysis and Assessments</a:t>
            </a:r>
          </a:p>
          <a:p>
            <a:pPr lvl="1"/>
            <a:r>
              <a:rPr lang="en-US" sz="2400" dirty="0" smtClean="0">
                <a:solidFill>
                  <a:schemeClr val="tx1"/>
                </a:solidFill>
              </a:rPr>
              <a:t>Selection Systems</a:t>
            </a:r>
          </a:p>
          <a:p>
            <a:pPr lvl="1"/>
            <a:r>
              <a:rPr lang="en-US" sz="2400" dirty="0" smtClean="0">
                <a:solidFill>
                  <a:schemeClr val="tx1"/>
                </a:solidFill>
              </a:rPr>
              <a:t>Performance Management System</a:t>
            </a:r>
          </a:p>
          <a:p>
            <a:pPr lvl="1"/>
            <a:r>
              <a:rPr lang="en-US" sz="2400" dirty="0" smtClean="0">
                <a:solidFill>
                  <a:schemeClr val="tx1"/>
                </a:solidFill>
              </a:rPr>
              <a:t>Employee Development Systems</a:t>
            </a:r>
          </a:p>
          <a:p>
            <a:pPr lvl="1"/>
            <a:r>
              <a:rPr lang="en-US" sz="2400" dirty="0" smtClean="0">
                <a:solidFill>
                  <a:schemeClr val="tx1"/>
                </a:solidFill>
              </a:rPr>
              <a:t>Talent Succession and Management</a:t>
            </a:r>
          </a:p>
        </p:txBody>
      </p:sp>
    </p:spTree>
    <p:extLst>
      <p:ext uri="{BB962C8B-B14F-4D97-AF65-F5344CB8AC3E}">
        <p14:creationId xmlns:p14="http://schemas.microsoft.com/office/powerpoint/2010/main" val="239794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808" b="1"/>
          <a:stretch/>
        </p:blipFill>
        <p:spPr>
          <a:xfrm>
            <a:off x="-152400" y="3698460"/>
            <a:ext cx="10141868" cy="6436140"/>
          </a:xfrm>
          <a:prstGeom prst="rect">
            <a:avLst/>
          </a:prstGeom>
        </p:spPr>
      </p:pic>
      <p:sp>
        <p:nvSpPr>
          <p:cNvPr id="4" name="Snip Diagonal Corner Rectangle 3"/>
          <p:cNvSpPr/>
          <p:nvPr/>
        </p:nvSpPr>
        <p:spPr>
          <a:xfrm>
            <a:off x="560070" y="2268330"/>
            <a:ext cx="8279129" cy="329427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title"/>
          </p:nvPr>
        </p:nvSpPr>
        <p:spPr>
          <a:xfrm>
            <a:off x="530253" y="273014"/>
            <a:ext cx="8279129" cy="2235200"/>
          </a:xfrm>
        </p:spPr>
        <p:txBody>
          <a:bodyPr>
            <a:normAutofit/>
          </a:bodyPr>
          <a:lstStyle/>
          <a:p>
            <a:r>
              <a:rPr lang="en-US" sz="3600" dirty="0" smtClean="0">
                <a:latin typeface="Adobe Devanagari" panose="02040503050201020203" pitchFamily="18" charset="0"/>
                <a:cs typeface="Adobe Devanagari" panose="02040503050201020203" pitchFamily="18" charset="0"/>
              </a:rPr>
              <a:t>Initiative #3 Development of a Total Rewards Strategy </a:t>
            </a:r>
            <a:endParaRPr lang="en-US" sz="3600"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idx="1"/>
          </p:nvPr>
        </p:nvSpPr>
        <p:spPr>
          <a:xfrm>
            <a:off x="712469" y="914400"/>
            <a:ext cx="7974330" cy="5525916"/>
          </a:xfrm>
        </p:spPr>
        <p:txBody>
          <a:bodyPr>
            <a:normAutofit/>
          </a:bodyPr>
          <a:lstStyle/>
          <a:p>
            <a:pPr marL="0" indent="0">
              <a:buNone/>
            </a:pPr>
            <a:r>
              <a:rPr lang="en-US" sz="2800" dirty="0" smtClean="0">
                <a:solidFill>
                  <a:schemeClr val="tx1"/>
                </a:solidFill>
              </a:rPr>
              <a:t>A total rewards strategy articulates an institution’s overall plan for the rewards it will offer in exchange for the excellent work and commitment of its Faculty and staff</a:t>
            </a:r>
            <a:endParaRPr lang="en-US" sz="2800" dirty="0">
              <a:solidFill>
                <a:schemeClr val="tx1"/>
              </a:solidFill>
            </a:endParaRPr>
          </a:p>
        </p:txBody>
      </p:sp>
    </p:spTree>
    <p:extLst>
      <p:ext uri="{BB962C8B-B14F-4D97-AF65-F5344CB8AC3E}">
        <p14:creationId xmlns:p14="http://schemas.microsoft.com/office/powerpoint/2010/main" val="17481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573322" y="1981200"/>
            <a:ext cx="7884878" cy="4896558"/>
          </a:xfrm>
          <a:prstGeom prst="snip2DiagRec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title"/>
          </p:nvPr>
        </p:nvSpPr>
        <p:spPr>
          <a:xfrm>
            <a:off x="560070" y="228600"/>
            <a:ext cx="8583929" cy="2235200"/>
          </a:xfrm>
        </p:spPr>
        <p:txBody>
          <a:bodyPr>
            <a:normAutofit/>
          </a:bodyPr>
          <a:lstStyle/>
          <a:p>
            <a:r>
              <a:rPr lang="en-US" sz="4400" dirty="0" smtClean="0">
                <a:latin typeface="Adobe Devanagari" panose="02040503050201020203" pitchFamily="18" charset="0"/>
                <a:cs typeface="Adobe Devanagari" panose="02040503050201020203" pitchFamily="18" charset="0"/>
              </a:rPr>
              <a:t>Total Rewards Strategy</a:t>
            </a:r>
            <a:endParaRPr lang="en-US" sz="4400"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idx="1"/>
          </p:nvPr>
        </p:nvSpPr>
        <p:spPr>
          <a:xfrm>
            <a:off x="914400" y="1666521"/>
            <a:ext cx="6882610" cy="5525916"/>
          </a:xfrm>
        </p:spPr>
        <p:txBody>
          <a:bodyPr>
            <a:normAutofit/>
          </a:bodyPr>
          <a:lstStyle/>
          <a:p>
            <a:pPr marL="0" indent="0">
              <a:buNone/>
            </a:pPr>
            <a:r>
              <a:rPr lang="en-US" sz="2400" dirty="0" smtClean="0">
                <a:solidFill>
                  <a:schemeClr val="tx1"/>
                </a:solidFill>
              </a:rPr>
              <a:t>This will involve  review of the following in a bid to improve employee satisfaction:</a:t>
            </a:r>
          </a:p>
          <a:p>
            <a:r>
              <a:rPr lang="en-US" sz="2400" dirty="0" smtClean="0">
                <a:solidFill>
                  <a:schemeClr val="tx1"/>
                </a:solidFill>
              </a:rPr>
              <a:t>Compensation</a:t>
            </a:r>
          </a:p>
          <a:p>
            <a:r>
              <a:rPr lang="en-US" sz="2400" dirty="0" smtClean="0">
                <a:solidFill>
                  <a:schemeClr val="tx1"/>
                </a:solidFill>
              </a:rPr>
              <a:t>Benefits</a:t>
            </a:r>
          </a:p>
          <a:p>
            <a:r>
              <a:rPr lang="en-US" sz="2400" dirty="0" smtClean="0">
                <a:solidFill>
                  <a:schemeClr val="tx1"/>
                </a:solidFill>
              </a:rPr>
              <a:t>Work-Life balance</a:t>
            </a:r>
          </a:p>
          <a:p>
            <a:r>
              <a:rPr lang="en-US" sz="2400" dirty="0" smtClean="0">
                <a:solidFill>
                  <a:schemeClr val="tx1"/>
                </a:solidFill>
              </a:rPr>
              <a:t>Performance &amp; Recognition</a:t>
            </a:r>
          </a:p>
          <a:p>
            <a:r>
              <a:rPr lang="en-US" sz="2400" dirty="0" smtClean="0">
                <a:solidFill>
                  <a:schemeClr val="tx1"/>
                </a:solidFill>
              </a:rPr>
              <a:t>Development and career opportunities</a:t>
            </a:r>
          </a:p>
          <a:p>
            <a:endParaRPr lang="en-US" dirty="0"/>
          </a:p>
        </p:txBody>
      </p:sp>
    </p:spTree>
    <p:extLst>
      <p:ext uri="{BB962C8B-B14F-4D97-AF65-F5344CB8AC3E}">
        <p14:creationId xmlns:p14="http://schemas.microsoft.com/office/powerpoint/2010/main" val="152415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560070" y="1524000"/>
            <a:ext cx="8507730" cy="4784236"/>
          </a:xfrm>
          <a:prstGeom prst="snip2DiagRec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title"/>
          </p:nvPr>
        </p:nvSpPr>
        <p:spPr>
          <a:xfrm>
            <a:off x="1372630" y="4495800"/>
            <a:ext cx="6882610" cy="2235200"/>
          </a:xfrm>
        </p:spPr>
        <p:txBody>
          <a:bodyPr>
            <a:normAutofit/>
          </a:bodyPr>
          <a:lstStyle/>
          <a:p>
            <a:pPr algn="ctr"/>
            <a:r>
              <a:rPr lang="en-US" sz="6000" dirty="0" smtClean="0">
                <a:latin typeface="Adobe Devanagari" panose="02040503050201020203" pitchFamily="18" charset="0"/>
                <a:cs typeface="Adobe Devanagari" panose="02040503050201020203" pitchFamily="18" charset="0"/>
              </a:rPr>
              <a:t>We need you!</a:t>
            </a:r>
            <a:endParaRPr lang="en-US" sz="6000"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idx="1"/>
          </p:nvPr>
        </p:nvSpPr>
        <p:spPr>
          <a:xfrm>
            <a:off x="560070" y="432904"/>
            <a:ext cx="8126729" cy="5525916"/>
          </a:xfrm>
        </p:spPr>
        <p:txBody>
          <a:bodyPr>
            <a:normAutofit/>
          </a:bodyPr>
          <a:lstStyle/>
          <a:p>
            <a:r>
              <a:rPr lang="en-US" sz="2400" dirty="0" smtClean="0">
                <a:solidFill>
                  <a:schemeClr val="tx1"/>
                </a:solidFill>
              </a:rPr>
              <a:t>The three initiatives will include a range of initiatives and may require the input of staff  in the form of employee surveys and focus group discussions.</a:t>
            </a:r>
          </a:p>
          <a:p>
            <a:r>
              <a:rPr lang="en-US" sz="2400" dirty="0" smtClean="0">
                <a:solidFill>
                  <a:schemeClr val="tx1"/>
                </a:solidFill>
              </a:rPr>
              <a:t>We look forward to your support as we seek to make The UWI, Mona a truly world-class institution.</a:t>
            </a:r>
          </a:p>
        </p:txBody>
      </p:sp>
      <p:sp>
        <p:nvSpPr>
          <p:cNvPr id="5" name="TextBox 4"/>
          <p:cNvSpPr txBox="1"/>
          <p:nvPr/>
        </p:nvSpPr>
        <p:spPr>
          <a:xfrm>
            <a:off x="1143000" y="7046603"/>
            <a:ext cx="8228570" cy="646331"/>
          </a:xfrm>
          <a:prstGeom prst="rect">
            <a:avLst/>
          </a:prstGeom>
          <a:noFill/>
        </p:spPr>
        <p:txBody>
          <a:bodyPr wrap="square" rtlCol="0">
            <a:spAutoFit/>
          </a:bodyPr>
          <a:lstStyle/>
          <a:p>
            <a:r>
              <a:rPr lang="en-US" sz="3600" dirty="0"/>
              <a:t>My Mona. My Plan. Let’s Live it!</a:t>
            </a:r>
          </a:p>
        </p:txBody>
      </p:sp>
    </p:spTree>
    <p:extLst>
      <p:ext uri="{BB962C8B-B14F-4D97-AF65-F5344CB8AC3E}">
        <p14:creationId xmlns:p14="http://schemas.microsoft.com/office/powerpoint/2010/main" val="15154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43752" y="2946342"/>
            <a:ext cx="9143124" cy="631466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title"/>
          </p:nvPr>
        </p:nvSpPr>
        <p:spPr>
          <a:xfrm>
            <a:off x="560071" y="228600"/>
            <a:ext cx="6882610" cy="2235200"/>
          </a:xfrm>
        </p:spPr>
        <p:txBody>
          <a:bodyPr>
            <a:normAutofit/>
          </a:bodyPr>
          <a:lstStyle/>
          <a:p>
            <a:r>
              <a:rPr lang="en-US" sz="4000" dirty="0" smtClean="0">
                <a:latin typeface="Adobe Devanagari" panose="02040503050201020203" pitchFamily="18" charset="0"/>
                <a:cs typeface="Adobe Devanagari" panose="02040503050201020203" pitchFamily="18" charset="0"/>
              </a:rPr>
              <a:t>Message from the Principal</a:t>
            </a:r>
            <a:endParaRPr lang="en-US" sz="4000"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idx="1"/>
          </p:nvPr>
        </p:nvSpPr>
        <p:spPr>
          <a:xfrm>
            <a:off x="5084210" y="1531732"/>
            <a:ext cx="4172849" cy="7604419"/>
          </a:xfrm>
        </p:spPr>
        <p:txBody>
          <a:bodyPr>
            <a:normAutofit/>
          </a:bodyPr>
          <a:lstStyle/>
          <a:p>
            <a:pPr marL="0" indent="0">
              <a:buNone/>
            </a:pPr>
            <a:r>
              <a:rPr lang="en-US" dirty="0" smtClean="0">
                <a:solidFill>
                  <a:schemeClr val="tx1"/>
                </a:solidFill>
              </a:rPr>
              <a:t>As the Campus seeks to operationalise its Plan, we recognise the importance of keeping members of staff informed on the progress of various initiatives.</a:t>
            </a:r>
          </a:p>
          <a:p>
            <a:pPr marL="0" indent="0">
              <a:buNone/>
            </a:pPr>
            <a:r>
              <a:rPr lang="en-US" dirty="0" smtClean="0">
                <a:solidFill>
                  <a:schemeClr val="tx1"/>
                </a:solidFill>
              </a:rPr>
              <a:t>This bulletin will provide information on the perspective: </a:t>
            </a:r>
            <a:r>
              <a:rPr lang="en-US" b="1" i="1" dirty="0" smtClean="0">
                <a:solidFill>
                  <a:schemeClr val="tx1"/>
                </a:solidFill>
              </a:rPr>
              <a:t>Employee Engagement &amp; Development. </a:t>
            </a:r>
          </a:p>
          <a:p>
            <a:pPr marL="0" indent="0">
              <a:buNone/>
            </a:pPr>
            <a:r>
              <a:rPr lang="en-US" dirty="0" smtClean="0">
                <a:solidFill>
                  <a:schemeClr val="tx1"/>
                </a:solidFill>
              </a:rPr>
              <a:t>The Perspective owner is the Campus Registrar, Dr. Camille Bell-Hutchinson</a:t>
            </a:r>
            <a:endParaRPr lang="en-US" dirty="0">
              <a:solidFill>
                <a:schemeClr val="tx1"/>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0689" b="7280"/>
          <a:stretch/>
        </p:blipFill>
        <p:spPr>
          <a:xfrm>
            <a:off x="397555" y="3208534"/>
            <a:ext cx="4419600" cy="4775200"/>
          </a:xfrm>
          <a:prstGeom prst="rect">
            <a:avLst/>
          </a:prstGeom>
        </p:spPr>
      </p:pic>
      <p:sp>
        <p:nvSpPr>
          <p:cNvPr id="6" name="TextBox 5"/>
          <p:cNvSpPr txBox="1"/>
          <p:nvPr/>
        </p:nvSpPr>
        <p:spPr>
          <a:xfrm>
            <a:off x="130500" y="2140634"/>
            <a:ext cx="8492233" cy="646331"/>
          </a:xfrm>
          <a:prstGeom prst="rect">
            <a:avLst/>
          </a:prstGeom>
          <a:noFill/>
        </p:spPr>
        <p:txBody>
          <a:bodyPr wrap="square" rtlCol="0">
            <a:spAutoFit/>
          </a:bodyPr>
          <a:lstStyle/>
          <a:p>
            <a:pPr algn="ctr"/>
            <a:r>
              <a:rPr lang="en-US" sz="3600" dirty="0">
                <a:solidFill>
                  <a:schemeClr val="accent2">
                    <a:lumMod val="50000"/>
                  </a:schemeClr>
                </a:solidFill>
                <a:latin typeface="Adobe Garamond Pro Bold" panose="02020702060506020403" pitchFamily="18" charset="0"/>
              </a:rPr>
              <a:t>Employee Engagement &amp; Development</a:t>
            </a:r>
            <a:endParaRPr lang="en-JM" sz="3600" dirty="0">
              <a:solidFill>
                <a:schemeClr val="accent2">
                  <a:lumMod val="50000"/>
                </a:schemeClr>
              </a:solidFill>
              <a:latin typeface="Adobe Garamond Pro Bold" panose="02020702060506020403" pitchFamily="18" charset="0"/>
            </a:endParaRPr>
          </a:p>
        </p:txBody>
      </p:sp>
    </p:spTree>
    <p:extLst>
      <p:ext uri="{BB962C8B-B14F-4D97-AF65-F5344CB8AC3E}">
        <p14:creationId xmlns:p14="http://schemas.microsoft.com/office/powerpoint/2010/main" val="447878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0" y="990600"/>
            <a:ext cx="9601200" cy="5715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 y="1981200"/>
            <a:ext cx="9612244" cy="720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70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0" y="1219200"/>
            <a:ext cx="9601200" cy="49530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4" t="10846" r="3174" b="17725"/>
          <a:stretch/>
        </p:blipFill>
        <p:spPr bwMode="auto">
          <a:xfrm>
            <a:off x="-233680" y="2133600"/>
            <a:ext cx="983488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61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381001" y="2057401"/>
            <a:ext cx="7315200" cy="6248399"/>
          </a:xfrm>
          <a:prstGeom prst="snip2DiagRec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title"/>
          </p:nvPr>
        </p:nvSpPr>
        <p:spPr>
          <a:xfrm>
            <a:off x="560071" y="29817"/>
            <a:ext cx="6882610" cy="2235200"/>
          </a:xfrm>
        </p:spPr>
        <p:txBody>
          <a:bodyPr>
            <a:normAutofit/>
          </a:bodyPr>
          <a:lstStyle/>
          <a:p>
            <a:r>
              <a:rPr lang="en-US" sz="4400" dirty="0" smtClean="0">
                <a:latin typeface="Adobe Devanagari" panose="02040503050201020203" pitchFamily="18" charset="0"/>
                <a:cs typeface="Adobe Devanagari" panose="02040503050201020203" pitchFamily="18" charset="0"/>
              </a:rPr>
              <a:t>Employee Engagement &amp; Development</a:t>
            </a:r>
            <a:endParaRPr lang="en-US" sz="4400"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idx="1"/>
          </p:nvPr>
        </p:nvSpPr>
        <p:spPr>
          <a:xfrm>
            <a:off x="560071" y="2438400"/>
            <a:ext cx="6882610" cy="5525916"/>
          </a:xfrm>
        </p:spPr>
        <p:txBody>
          <a:bodyPr>
            <a:normAutofit fontScale="92500" lnSpcReduction="10000"/>
          </a:bodyPr>
          <a:lstStyle/>
          <a:p>
            <a:pPr marL="0" indent="0">
              <a:buNone/>
            </a:pPr>
            <a:r>
              <a:rPr lang="en-US" dirty="0" smtClean="0">
                <a:solidFill>
                  <a:schemeClr val="tx1"/>
                </a:solidFill>
              </a:rPr>
              <a:t>The main objective  of this Perspective is:</a:t>
            </a:r>
          </a:p>
          <a:p>
            <a:pPr marL="0" indent="0">
              <a:buNone/>
            </a:pPr>
            <a:r>
              <a:rPr lang="en-US" dirty="0" smtClean="0">
                <a:solidFill>
                  <a:schemeClr val="tx1"/>
                </a:solidFill>
              </a:rPr>
              <a:t>“To Improve the attraction and Retention of High Quality Staff”. </a:t>
            </a:r>
          </a:p>
          <a:p>
            <a:endParaRPr lang="en-US" dirty="0">
              <a:solidFill>
                <a:schemeClr val="tx1"/>
              </a:solidFill>
            </a:endParaRPr>
          </a:p>
          <a:p>
            <a:pPr marL="0" indent="0">
              <a:buNone/>
            </a:pPr>
            <a:r>
              <a:rPr lang="en-US" dirty="0" smtClean="0">
                <a:solidFill>
                  <a:schemeClr val="tx1"/>
                </a:solidFill>
              </a:rPr>
              <a:t>This Objective  will be addressed through the implementation of three Campus Initiatives:</a:t>
            </a:r>
          </a:p>
          <a:p>
            <a:pPr marL="0" indent="0">
              <a:buNone/>
            </a:pPr>
            <a:endParaRPr lang="en-US" dirty="0" smtClean="0">
              <a:solidFill>
                <a:schemeClr val="tx1"/>
              </a:solidFill>
            </a:endParaRPr>
          </a:p>
          <a:p>
            <a:pPr marL="0" indent="0">
              <a:buNone/>
            </a:pPr>
            <a:r>
              <a:rPr lang="en-US" dirty="0" smtClean="0">
                <a:solidFill>
                  <a:schemeClr val="tx1"/>
                </a:solidFill>
              </a:rPr>
              <a:t>1.	The Development and Implementation of a Programme for 	Leadership Transformation</a:t>
            </a:r>
          </a:p>
          <a:p>
            <a:pPr marL="0" indent="0">
              <a:buNone/>
            </a:pPr>
            <a:endParaRPr lang="en-US" dirty="0" smtClean="0">
              <a:solidFill>
                <a:schemeClr val="tx1"/>
              </a:solidFill>
            </a:endParaRPr>
          </a:p>
          <a:p>
            <a:pPr marL="0" indent="0">
              <a:buNone/>
            </a:pPr>
            <a:r>
              <a:rPr lang="en-US" dirty="0" smtClean="0">
                <a:solidFill>
                  <a:schemeClr val="tx1"/>
                </a:solidFill>
              </a:rPr>
              <a:t>2.	A review and overhaul of the Performance Management 	System</a:t>
            </a:r>
          </a:p>
          <a:p>
            <a:pPr marL="0" indent="0">
              <a:buNone/>
            </a:pPr>
            <a:endParaRPr lang="en-US" dirty="0" smtClean="0">
              <a:solidFill>
                <a:schemeClr val="tx1"/>
              </a:solidFill>
            </a:endParaRPr>
          </a:p>
          <a:p>
            <a:pPr marL="0" indent="0">
              <a:buNone/>
            </a:pPr>
            <a:r>
              <a:rPr lang="en-US" dirty="0" smtClean="0">
                <a:solidFill>
                  <a:schemeClr val="tx1"/>
                </a:solidFill>
              </a:rPr>
              <a:t>3.	The Development and </a:t>
            </a:r>
            <a:r>
              <a:rPr lang="en-US" dirty="0">
                <a:solidFill>
                  <a:schemeClr val="tx1"/>
                </a:solidFill>
              </a:rPr>
              <a:t>I</a:t>
            </a:r>
            <a:r>
              <a:rPr lang="en-US" dirty="0" smtClean="0">
                <a:solidFill>
                  <a:schemeClr val="tx1"/>
                </a:solidFill>
              </a:rPr>
              <a:t>mplementation of a Total 	Rewards Strategy and Programme</a:t>
            </a:r>
          </a:p>
          <a:p>
            <a:endParaRPr lang="en-US" dirty="0"/>
          </a:p>
        </p:txBody>
      </p:sp>
    </p:spTree>
    <p:extLst>
      <p:ext uri="{BB962C8B-B14F-4D97-AF65-F5344CB8AC3E}">
        <p14:creationId xmlns:p14="http://schemas.microsoft.com/office/powerpoint/2010/main" val="971330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3322" b="15097"/>
          <a:stretch/>
        </p:blipFill>
        <p:spPr>
          <a:xfrm>
            <a:off x="0" y="4771575"/>
            <a:ext cx="9601200" cy="5359655"/>
          </a:xfrm>
          <a:prstGeom prst="rect">
            <a:avLst/>
          </a:prstGeom>
        </p:spPr>
      </p:pic>
      <p:sp>
        <p:nvSpPr>
          <p:cNvPr id="4" name="Snip Diagonal Corner Rectangle 3"/>
          <p:cNvSpPr/>
          <p:nvPr/>
        </p:nvSpPr>
        <p:spPr>
          <a:xfrm>
            <a:off x="526940" y="2514600"/>
            <a:ext cx="7397859" cy="283915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title"/>
          </p:nvPr>
        </p:nvSpPr>
        <p:spPr>
          <a:xfrm>
            <a:off x="520315" y="488242"/>
            <a:ext cx="7974329" cy="2235200"/>
          </a:xfrm>
          <a:effectLst>
            <a:outerShdw blurRad="50800" dist="38100" dir="8100000" algn="tr" rotWithShape="0">
              <a:prstClr val="black">
                <a:alpha val="40000"/>
              </a:prstClr>
            </a:outerShdw>
          </a:effectLst>
        </p:spPr>
        <p:txBody>
          <a:bodyPr>
            <a:normAutofit/>
          </a:bodyPr>
          <a:lstStyle/>
          <a:p>
            <a:r>
              <a:rPr lang="en-US" sz="4000" dirty="0" smtClean="0">
                <a:latin typeface="Adobe Devanagari" panose="02040503050201020203" pitchFamily="18" charset="0"/>
                <a:cs typeface="Adobe Devanagari" panose="02040503050201020203" pitchFamily="18" charset="0"/>
              </a:rPr>
              <a:t>Initiative # 1. Programme for Leadership Transformation </a:t>
            </a:r>
            <a:endParaRPr lang="en-US" sz="4000"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idx="1"/>
          </p:nvPr>
        </p:nvSpPr>
        <p:spPr>
          <a:xfrm>
            <a:off x="784564" y="2536375"/>
            <a:ext cx="7146860" cy="3163716"/>
          </a:xfrm>
        </p:spPr>
        <p:txBody>
          <a:bodyPr>
            <a:normAutofit/>
          </a:bodyPr>
          <a:lstStyle/>
          <a:p>
            <a:pPr marL="0" indent="0">
              <a:buNone/>
            </a:pPr>
            <a:r>
              <a:rPr lang="en-US" sz="2800" dirty="0" smtClean="0">
                <a:solidFill>
                  <a:schemeClr val="tx1"/>
                </a:solidFill>
              </a:rPr>
              <a:t>The </a:t>
            </a:r>
            <a:r>
              <a:rPr lang="en-US" sz="2800" dirty="0">
                <a:solidFill>
                  <a:schemeClr val="tx1"/>
                </a:solidFill>
              </a:rPr>
              <a:t>results of the last employee engagement survey raised serious concerns about staff perception of the quality of leadership provided by the leaders on the Mona Campus.  </a:t>
            </a:r>
          </a:p>
          <a:p>
            <a:endParaRPr lang="en-US" dirty="0"/>
          </a:p>
        </p:txBody>
      </p:sp>
    </p:spTree>
    <p:extLst>
      <p:ext uri="{BB962C8B-B14F-4D97-AF65-F5344CB8AC3E}">
        <p14:creationId xmlns:p14="http://schemas.microsoft.com/office/powerpoint/2010/main" val="142178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533400" y="2006600"/>
            <a:ext cx="7391400" cy="6223000"/>
          </a:xfrm>
          <a:prstGeom prst="snip2DiagRec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title"/>
          </p:nvPr>
        </p:nvSpPr>
        <p:spPr>
          <a:xfrm>
            <a:off x="493642" y="381000"/>
            <a:ext cx="7696200" cy="1625600"/>
          </a:xfrm>
          <a:effectLst>
            <a:outerShdw blurRad="50800" dist="38100" dir="8100000" algn="tr" rotWithShape="0">
              <a:prstClr val="black">
                <a:alpha val="40000"/>
              </a:prstClr>
            </a:outerShdw>
            <a:reflection blurRad="6350" stA="50000" endA="300" endPos="55000" dir="5400000" sy="-100000" algn="bl" rotWithShape="0"/>
          </a:effectLst>
        </p:spPr>
        <p:txBody>
          <a:bodyPr>
            <a:noAutofit/>
          </a:bodyPr>
          <a:lstStyle/>
          <a:p>
            <a:r>
              <a:rPr lang="en-US" sz="4000" dirty="0" err="1" smtClean="0">
                <a:latin typeface="Adobe Devanagari" panose="02040503050201020203" pitchFamily="18" charset="0"/>
                <a:cs typeface="Adobe Devanagari" panose="02040503050201020203" pitchFamily="18" charset="0"/>
              </a:rPr>
              <a:t>Programme</a:t>
            </a:r>
            <a:r>
              <a:rPr lang="en-US" sz="4000" dirty="0" smtClean="0">
                <a:latin typeface="Adobe Devanagari" panose="02040503050201020203" pitchFamily="18" charset="0"/>
                <a:cs typeface="Adobe Devanagari" panose="02040503050201020203" pitchFamily="18" charset="0"/>
              </a:rPr>
              <a:t> for Leadership Transformation</a:t>
            </a:r>
            <a:endParaRPr lang="en-US" sz="4000" dirty="0">
              <a:latin typeface="Adobe Devanagari" panose="02040503050201020203" pitchFamily="18" charset="0"/>
              <a:cs typeface="Adobe Devanagari" panose="02040503050201020203" pitchFamily="18" charset="0"/>
            </a:endParaRPr>
          </a:p>
        </p:txBody>
      </p:sp>
      <p:sp>
        <p:nvSpPr>
          <p:cNvPr id="5" name="Content Placeholder 4"/>
          <p:cNvSpPr>
            <a:spLocks noGrp="1"/>
          </p:cNvSpPr>
          <p:nvPr>
            <p:ph idx="1"/>
          </p:nvPr>
        </p:nvSpPr>
        <p:spPr>
          <a:xfrm>
            <a:off x="682486" y="2286000"/>
            <a:ext cx="7318513" cy="5525916"/>
          </a:xfrm>
        </p:spPr>
        <p:txBody>
          <a:bodyPr>
            <a:normAutofit lnSpcReduction="10000"/>
          </a:bodyPr>
          <a:lstStyle/>
          <a:p>
            <a:pPr marL="0" indent="0">
              <a:buNone/>
            </a:pPr>
            <a:r>
              <a:rPr lang="en-US" dirty="0">
                <a:solidFill>
                  <a:schemeClr val="tx1"/>
                </a:solidFill>
              </a:rPr>
              <a:t>The results indicated significant levels of disengagement with respect to: </a:t>
            </a:r>
            <a:endParaRPr lang="en-US" dirty="0" smtClean="0">
              <a:solidFill>
                <a:schemeClr val="tx1"/>
              </a:solidFill>
            </a:endParaRPr>
          </a:p>
          <a:p>
            <a:pPr marL="0" indent="0">
              <a:buNone/>
            </a:pPr>
            <a:endParaRPr lang="en-US" dirty="0">
              <a:solidFill>
                <a:schemeClr val="tx1"/>
              </a:solidFill>
            </a:endParaRPr>
          </a:p>
          <a:p>
            <a:pPr>
              <a:buFont typeface="Wingdings" pitchFamily="2" charset="2"/>
              <a:buChar char="Ø"/>
            </a:pPr>
            <a:r>
              <a:rPr lang="en-US" dirty="0" smtClean="0">
                <a:solidFill>
                  <a:schemeClr val="tx1"/>
                </a:solidFill>
              </a:rPr>
              <a:t>The </a:t>
            </a:r>
            <a:r>
              <a:rPr lang="en-US" dirty="0">
                <a:solidFill>
                  <a:schemeClr val="tx1"/>
                </a:solidFill>
              </a:rPr>
              <a:t>belief that the senior management team is concerned about their welfare</a:t>
            </a:r>
          </a:p>
          <a:p>
            <a:pPr>
              <a:buFont typeface="Wingdings" pitchFamily="2" charset="2"/>
              <a:buChar char="Ø"/>
            </a:pPr>
            <a:r>
              <a:rPr lang="en-US" dirty="0">
                <a:solidFill>
                  <a:schemeClr val="tx1"/>
                </a:solidFill>
              </a:rPr>
              <a:t> </a:t>
            </a:r>
            <a:r>
              <a:rPr lang="en-US" dirty="0" smtClean="0">
                <a:solidFill>
                  <a:schemeClr val="tx1"/>
                </a:solidFill>
              </a:rPr>
              <a:t>The </a:t>
            </a:r>
            <a:r>
              <a:rPr lang="en-US" dirty="0">
                <a:solidFill>
                  <a:schemeClr val="tx1"/>
                </a:solidFill>
              </a:rPr>
              <a:t>sense of ownership that is required from staff in order for the UWI to be a great educational institution</a:t>
            </a:r>
          </a:p>
          <a:p>
            <a:pPr>
              <a:buFont typeface="Wingdings" pitchFamily="2" charset="2"/>
              <a:buChar char="Ø"/>
            </a:pPr>
            <a:r>
              <a:rPr lang="en-US" dirty="0">
                <a:solidFill>
                  <a:schemeClr val="tx1"/>
                </a:solidFill>
              </a:rPr>
              <a:t> Loyalty and spirit </a:t>
            </a:r>
          </a:p>
          <a:p>
            <a:pPr>
              <a:buFont typeface="Wingdings" pitchFamily="2" charset="2"/>
              <a:buChar char="Ø"/>
            </a:pPr>
            <a:r>
              <a:rPr lang="en-US" dirty="0" smtClean="0">
                <a:solidFill>
                  <a:schemeClr val="tx1"/>
                </a:solidFill>
              </a:rPr>
              <a:t>Our </a:t>
            </a:r>
            <a:r>
              <a:rPr lang="en-US" dirty="0">
                <a:solidFill>
                  <a:schemeClr val="tx1"/>
                </a:solidFill>
              </a:rPr>
              <a:t>customer focus </a:t>
            </a:r>
            <a:endParaRPr lang="en-US" dirty="0" smtClean="0">
              <a:solidFill>
                <a:schemeClr val="tx1"/>
              </a:solidFill>
            </a:endParaRPr>
          </a:p>
          <a:p>
            <a:pPr>
              <a:buFont typeface="Wingdings" pitchFamily="2" charset="2"/>
              <a:buChar char="Ø"/>
            </a:pPr>
            <a:r>
              <a:rPr lang="en-US" dirty="0" smtClean="0">
                <a:solidFill>
                  <a:schemeClr val="tx1"/>
                </a:solidFill>
              </a:rPr>
              <a:t>Understanding </a:t>
            </a:r>
            <a:r>
              <a:rPr lang="en-US" dirty="0">
                <a:solidFill>
                  <a:schemeClr val="tx1"/>
                </a:solidFill>
              </a:rPr>
              <a:t>the University’s vision for transformation</a:t>
            </a:r>
          </a:p>
          <a:p>
            <a:pPr>
              <a:buFont typeface="Wingdings" pitchFamily="2" charset="2"/>
              <a:buChar char="Ø"/>
            </a:pPr>
            <a:r>
              <a:rPr lang="en-US" dirty="0" smtClean="0">
                <a:solidFill>
                  <a:schemeClr val="tx1"/>
                </a:solidFill>
              </a:rPr>
              <a:t>The </a:t>
            </a:r>
            <a:r>
              <a:rPr lang="en-US" dirty="0">
                <a:solidFill>
                  <a:schemeClr val="tx1"/>
                </a:solidFill>
              </a:rPr>
              <a:t>flow of information between departments that are connected </a:t>
            </a:r>
          </a:p>
          <a:p>
            <a:endParaRPr lang="en-US" dirty="0"/>
          </a:p>
        </p:txBody>
      </p:sp>
    </p:spTree>
    <p:extLst>
      <p:ext uri="{BB962C8B-B14F-4D97-AF65-F5344CB8AC3E}">
        <p14:creationId xmlns:p14="http://schemas.microsoft.com/office/powerpoint/2010/main" val="423139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585628" y="2057400"/>
            <a:ext cx="7517129" cy="5958840"/>
          </a:xfrm>
          <a:prstGeom prst="snip2DiagRect">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title"/>
          </p:nvPr>
        </p:nvSpPr>
        <p:spPr>
          <a:xfrm>
            <a:off x="588941" y="255124"/>
            <a:ext cx="6882610" cy="2235200"/>
          </a:xfrm>
        </p:spPr>
        <p:txBody>
          <a:bodyPr>
            <a:normAutofit/>
          </a:bodyPr>
          <a:lstStyle/>
          <a:p>
            <a:r>
              <a:rPr lang="en-US" sz="4000" dirty="0" smtClean="0">
                <a:latin typeface="Adobe Devanagari" panose="02040503050201020203" pitchFamily="18" charset="0"/>
                <a:cs typeface="Adobe Devanagari" panose="02040503050201020203" pitchFamily="18" charset="0"/>
              </a:rPr>
              <a:t>Project Goals and Objectives</a:t>
            </a:r>
            <a:endParaRPr lang="en-US" sz="4000"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idx="1"/>
          </p:nvPr>
        </p:nvSpPr>
        <p:spPr>
          <a:xfrm>
            <a:off x="762000" y="2490324"/>
            <a:ext cx="6882610" cy="5525916"/>
          </a:xfrm>
        </p:spPr>
        <p:txBody>
          <a:bodyPr>
            <a:normAutofit/>
          </a:bodyPr>
          <a:lstStyle/>
          <a:p>
            <a:pPr marL="0" indent="0">
              <a:buNone/>
            </a:pPr>
            <a:r>
              <a:rPr lang="en-US" b="1" dirty="0" smtClean="0">
                <a:solidFill>
                  <a:schemeClr val="tx1"/>
                </a:solidFill>
              </a:rPr>
              <a:t>Goal:</a:t>
            </a:r>
          </a:p>
          <a:p>
            <a:pPr marL="0" indent="0">
              <a:buNone/>
            </a:pPr>
            <a:r>
              <a:rPr lang="en-US" dirty="0" smtClean="0">
                <a:solidFill>
                  <a:schemeClr val="tx1"/>
                </a:solidFill>
              </a:rPr>
              <a:t>To </a:t>
            </a:r>
            <a:r>
              <a:rPr lang="en-US" dirty="0">
                <a:solidFill>
                  <a:schemeClr val="tx1"/>
                </a:solidFill>
              </a:rPr>
              <a:t>develop managers who will improve attraction and retention rates by committing themselves to creating an environment where the best, the brightest and the most creative are attracted, motivated and set free to produce. </a:t>
            </a:r>
            <a:endParaRPr lang="en-US" dirty="0" smtClean="0">
              <a:solidFill>
                <a:schemeClr val="tx1"/>
              </a:solidFill>
            </a:endParaRPr>
          </a:p>
          <a:p>
            <a:pPr marL="0" indent="0">
              <a:buNone/>
            </a:pPr>
            <a:r>
              <a:rPr lang="en-US" b="1" dirty="0" smtClean="0">
                <a:solidFill>
                  <a:schemeClr val="tx1"/>
                </a:solidFill>
              </a:rPr>
              <a:t>Main objectives: </a:t>
            </a:r>
            <a:endParaRPr lang="en-US" b="1" dirty="0">
              <a:solidFill>
                <a:schemeClr val="tx1"/>
              </a:solidFill>
            </a:endParaRPr>
          </a:p>
          <a:p>
            <a:r>
              <a:rPr lang="en-US" dirty="0">
                <a:solidFill>
                  <a:schemeClr val="tx1"/>
                </a:solidFill>
              </a:rPr>
              <a:t>a.	To develop and implement a competency-based </a:t>
            </a:r>
            <a:r>
              <a:rPr lang="en-US" dirty="0" smtClean="0">
                <a:solidFill>
                  <a:schemeClr val="tx1"/>
                </a:solidFill>
              </a:rPr>
              <a:t>	soft-skills </a:t>
            </a:r>
            <a:r>
              <a:rPr lang="en-US" dirty="0">
                <a:solidFill>
                  <a:schemeClr val="tx1"/>
                </a:solidFill>
              </a:rPr>
              <a:t>programme for HODs, managers and </a:t>
            </a:r>
            <a:r>
              <a:rPr lang="en-US" dirty="0" smtClean="0">
                <a:solidFill>
                  <a:schemeClr val="tx1"/>
                </a:solidFill>
              </a:rPr>
              <a:t>	supervisors </a:t>
            </a:r>
            <a:r>
              <a:rPr lang="en-US" dirty="0">
                <a:solidFill>
                  <a:schemeClr val="tx1"/>
                </a:solidFill>
              </a:rPr>
              <a:t>across the campus. </a:t>
            </a:r>
          </a:p>
          <a:p>
            <a:r>
              <a:rPr lang="en-US" dirty="0">
                <a:solidFill>
                  <a:schemeClr val="tx1"/>
                </a:solidFill>
              </a:rPr>
              <a:t>b.	To expose managers and supervisors to successful </a:t>
            </a:r>
            <a:r>
              <a:rPr lang="en-US" dirty="0" smtClean="0">
                <a:solidFill>
                  <a:schemeClr val="tx1"/>
                </a:solidFill>
              </a:rPr>
              <a:t>	business </a:t>
            </a:r>
            <a:r>
              <a:rPr lang="en-US" dirty="0">
                <a:solidFill>
                  <a:schemeClr val="tx1"/>
                </a:solidFill>
              </a:rPr>
              <a:t>men and women through a series of </a:t>
            </a:r>
            <a:r>
              <a:rPr lang="en-US" dirty="0" smtClean="0">
                <a:solidFill>
                  <a:schemeClr val="tx1"/>
                </a:solidFill>
              </a:rPr>
              <a:t>	seminars</a:t>
            </a:r>
            <a:r>
              <a:rPr lang="en-US" dirty="0">
                <a:solidFill>
                  <a:schemeClr val="tx1"/>
                </a:solidFill>
              </a:rPr>
              <a:t>.</a:t>
            </a:r>
          </a:p>
          <a:p>
            <a:endParaRPr lang="en-US" dirty="0"/>
          </a:p>
          <a:p>
            <a:endParaRPr lang="en-US" dirty="0"/>
          </a:p>
        </p:txBody>
      </p:sp>
    </p:spTree>
    <p:extLst>
      <p:ext uri="{BB962C8B-B14F-4D97-AF65-F5344CB8AC3E}">
        <p14:creationId xmlns:p14="http://schemas.microsoft.com/office/powerpoint/2010/main" val="252251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7882"/>
            <a:ext cx="9601200" cy="6402800"/>
          </a:xfrm>
          <a:prstGeom prst="rect">
            <a:avLst/>
          </a:prstGeom>
        </p:spPr>
      </p:pic>
      <p:sp>
        <p:nvSpPr>
          <p:cNvPr id="4" name="Snip Diagonal Corner Rectangle 3"/>
          <p:cNvSpPr/>
          <p:nvPr/>
        </p:nvSpPr>
        <p:spPr>
          <a:xfrm>
            <a:off x="563880" y="2223041"/>
            <a:ext cx="8610600" cy="31242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a:p>
        </p:txBody>
      </p:sp>
      <p:sp>
        <p:nvSpPr>
          <p:cNvPr id="2" name="Title 1"/>
          <p:cNvSpPr>
            <a:spLocks noGrp="1"/>
          </p:cNvSpPr>
          <p:nvPr>
            <p:ph type="title"/>
          </p:nvPr>
        </p:nvSpPr>
        <p:spPr>
          <a:xfrm>
            <a:off x="533400" y="381000"/>
            <a:ext cx="9067800" cy="2235200"/>
          </a:xfrm>
        </p:spPr>
        <p:txBody>
          <a:bodyPr>
            <a:normAutofit/>
          </a:bodyPr>
          <a:lstStyle/>
          <a:p>
            <a:r>
              <a:rPr lang="en-US" sz="4000" dirty="0" smtClean="0">
                <a:latin typeface="Adobe Devanagari" panose="02040503050201020203" pitchFamily="18" charset="0"/>
                <a:cs typeface="Adobe Devanagari" panose="02040503050201020203" pitchFamily="18" charset="0"/>
              </a:rPr>
              <a:t>Initiative # 2. Review of the Performance Management System</a:t>
            </a:r>
            <a:endParaRPr lang="en-US" sz="4000" dirty="0">
              <a:latin typeface="Adobe Devanagari" panose="02040503050201020203" pitchFamily="18" charset="0"/>
              <a:cs typeface="Adobe Devanagari" panose="02040503050201020203" pitchFamily="18" charset="0"/>
            </a:endParaRPr>
          </a:p>
        </p:txBody>
      </p:sp>
      <p:sp>
        <p:nvSpPr>
          <p:cNvPr id="3" name="Content Placeholder 2"/>
          <p:cNvSpPr>
            <a:spLocks noGrp="1"/>
          </p:cNvSpPr>
          <p:nvPr>
            <p:ph idx="1"/>
          </p:nvPr>
        </p:nvSpPr>
        <p:spPr>
          <a:xfrm>
            <a:off x="685800" y="2599635"/>
            <a:ext cx="7924800" cy="2371012"/>
          </a:xfrm>
        </p:spPr>
        <p:txBody>
          <a:bodyPr/>
          <a:lstStyle/>
          <a:p>
            <a:endParaRPr lang="en-US" sz="2400" dirty="0" smtClean="0">
              <a:solidFill>
                <a:schemeClr val="tx1"/>
              </a:solidFill>
            </a:endParaRPr>
          </a:p>
          <a:p>
            <a:r>
              <a:rPr lang="en-US" sz="2400" dirty="0" smtClean="0">
                <a:solidFill>
                  <a:schemeClr val="tx1"/>
                </a:solidFill>
              </a:rPr>
              <a:t>The aim of this initiative is to enable a performance management framework which is more focused on employee development and recognition</a:t>
            </a:r>
          </a:p>
          <a:p>
            <a:pPr marL="0" indent="0">
              <a:buNone/>
            </a:pPr>
            <a:endParaRPr lang="en-US" dirty="0" smtClean="0"/>
          </a:p>
        </p:txBody>
      </p:sp>
    </p:spTree>
    <p:extLst>
      <p:ext uri="{BB962C8B-B14F-4D97-AF65-F5344CB8AC3E}">
        <p14:creationId xmlns:p14="http://schemas.microsoft.com/office/powerpoint/2010/main" val="312664759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717</TotalTime>
  <Words>459</Words>
  <Application>Microsoft Macintosh PowerPoint</Application>
  <PresentationFormat>Custom</PresentationFormat>
  <Paragraphs>61</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Adobe Devanagari</vt:lpstr>
      <vt:lpstr>Adobe Garamond Pro Bold</vt:lpstr>
      <vt:lpstr>Calibri</vt:lpstr>
      <vt:lpstr>Century Gothic</vt:lpstr>
      <vt:lpstr>Wingdings</vt:lpstr>
      <vt:lpstr>Wingdings 3</vt:lpstr>
      <vt:lpstr>Slice</vt:lpstr>
      <vt:lpstr>Mona Operational Plan</vt:lpstr>
      <vt:lpstr>Message from the Principal</vt:lpstr>
      <vt:lpstr>PowerPoint Presentation</vt:lpstr>
      <vt:lpstr>PowerPoint Presentation</vt:lpstr>
      <vt:lpstr>Employee Engagement &amp; Development</vt:lpstr>
      <vt:lpstr>Initiative # 1. Programme for Leadership Transformation </vt:lpstr>
      <vt:lpstr>Programme for Leadership Transformation</vt:lpstr>
      <vt:lpstr>Project Goals and Objectives</vt:lpstr>
      <vt:lpstr>Initiative # 2. Review of the Performance Management System</vt:lpstr>
      <vt:lpstr>PowerPoint Presentation</vt:lpstr>
      <vt:lpstr>Performance Management System</vt:lpstr>
      <vt:lpstr>Initiative #3 Development of a Total Rewards Strategy </vt:lpstr>
      <vt:lpstr>Total Rewards Strategy</vt:lpstr>
      <vt:lpstr>We need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EDWARDS,Carroll J</dc:creator>
  <cp:lastModifiedBy>Microsoft Office User</cp:lastModifiedBy>
  <cp:revision>26</cp:revision>
  <dcterms:created xsi:type="dcterms:W3CDTF">2015-03-26T16:09:21Z</dcterms:created>
  <dcterms:modified xsi:type="dcterms:W3CDTF">2015-05-22T18:05:29Z</dcterms:modified>
</cp:coreProperties>
</file>